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</p:sldMasterIdLst>
  <p:notesMasterIdLst>
    <p:notesMasterId r:id="rId27"/>
  </p:notesMasterIdLst>
  <p:sldIdLst>
    <p:sldId id="286" r:id="rId8"/>
    <p:sldId id="948" r:id="rId9"/>
    <p:sldId id="1012" r:id="rId10"/>
    <p:sldId id="999" r:id="rId11"/>
    <p:sldId id="257" r:id="rId12"/>
    <p:sldId id="329" r:id="rId13"/>
    <p:sldId id="1000" r:id="rId14"/>
    <p:sldId id="1002" r:id="rId15"/>
    <p:sldId id="1004" r:id="rId16"/>
    <p:sldId id="937" r:id="rId17"/>
    <p:sldId id="1005" r:id="rId18"/>
    <p:sldId id="1013" r:id="rId19"/>
    <p:sldId id="1006" r:id="rId20"/>
    <p:sldId id="1007" r:id="rId21"/>
    <p:sldId id="1009" r:id="rId22"/>
    <p:sldId id="1014" r:id="rId23"/>
    <p:sldId id="1015" r:id="rId24"/>
    <p:sldId id="1011" r:id="rId25"/>
    <p:sldId id="770" r:id="rId26"/>
  </p:sldIdLst>
  <p:sldSz cx="12192000" cy="6858000"/>
  <p:notesSz cx="6858000" cy="9144000"/>
  <p:embeddedFontLst>
    <p:embeddedFont>
      <p:font typeface="段宁毛笔行书" panose="03000509000000000000" charset="-122"/>
      <p:regular r:id="rId28"/>
    </p:embeddedFont>
    <p:embeddedFont>
      <p:font typeface="思源宋体 CN Heavy" panose="02010600030101010101" charset="-122"/>
      <p:bold r:id="rId29"/>
    </p:embeddedFont>
    <p:embeddedFont>
      <p:font typeface="思源宋体 CN Medium" panose="02010600030101010101" charset="-122"/>
      <p:regular r:id="rId30"/>
    </p:embeddedFont>
    <p:embeddedFont>
      <p:font typeface="Bahnschrift" panose="020B0502040204020203" pitchFamily="34" charset="0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Impact" panose="020B0806030902050204" pitchFamily="34" charset="0"/>
      <p:regular r:id="rId37"/>
    </p:embeddedFont>
    <p:embeddedFont>
      <p:font typeface="Monotype Corsiva" panose="03010101010201010101" pitchFamily="66" charset="0"/>
      <p:italic r:id="rId38"/>
    </p:embeddedFont>
    <p:embeddedFont>
      <p:font typeface="Segoe Script" panose="030B0504020000000003" pitchFamily="66" charset="0"/>
      <p:regular r:id="rId39"/>
      <p:bold r:id="rId40"/>
    </p:embeddedFont>
    <p:embeddedFont>
      <p:font typeface="等线" panose="02010600030101010101" pitchFamily="2" charset="-122"/>
      <p:regular r:id="rId41"/>
      <p:bold r:id="rId42"/>
    </p:embeddedFont>
    <p:embeddedFont>
      <p:font typeface="等线 Light" panose="02010600030101010101" pitchFamily="2" charset="-122"/>
      <p:regular r:id="rId43"/>
    </p:embeddedFont>
    <p:embeddedFont>
      <p:font typeface="华文行楷" panose="02010800040101010101" pitchFamily="2" charset="-122"/>
      <p:regular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7" d="100"/>
          <a:sy n="57" d="100"/>
        </p:scale>
        <p:origin x="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12.fntdata"/><Relationship Id="rId21" Type="http://schemas.openxmlformats.org/officeDocument/2006/relationships/slide" Target="slides/slide14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BDE4A-39F2-48A1-9520-B6B60134967F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CD151-8226-4828-A909-11E33A4ACF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564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96DF90-7CF0-42E3-ABA5-50301CB3E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59EC11-4680-4EB5-8299-F114C1F41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38C09B-3927-4AEA-AEB4-AF53EC9BB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0F4E45-30BE-4D6D-BC17-46185537C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A1C45C-05D9-403D-8313-F1EE5C20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259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8F68C8-88A4-4E3F-B78B-AEEDFC62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2E7FDD-4E27-4F82-BAB9-762097645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489EF8-722B-44A2-9DAE-02E7AB05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BBE09A-8EAA-4717-8F16-71539706B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50DFBA-0BEE-41C4-AAB5-C4E66F3E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151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0D8E74-8CCA-4EB5-9D6B-202F43290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D9F1AF-F27E-49E8-B5A9-986BA7365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1ADF06-5FC9-4418-8798-8B79C932D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88B0BE-800F-4AB0-AA50-6211ECD4B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76FE7B-5C3D-43B4-A050-19A500E1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316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4824C-AC8F-4E66-B9F0-6FDBE0F14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E030FE-4E3F-479B-8B8E-CF3CB9E35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710E47-02E6-4935-909D-0747E1869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E07D86-253E-45F4-B48E-AC90BDCF9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262609-184E-4AE1-A08E-C7051ED21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E0C7B2-194A-4A12-84AF-773F9D6F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603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4725D-14C3-45FA-8540-C5049E580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22F3B7-A751-42EB-BC94-7CE931BF5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2A6843-0996-45E8-A541-B6C7E95B9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55F995-A875-4479-B306-A3DBC7DA0E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8D16E1D-6331-441A-A7F0-CE42304068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1157B51-7DFD-43B7-8939-7E957E753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CC05688-B6C6-4AE0-8185-8DB3D3F96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184E58-1F55-4518-87FD-1A4FEF3A1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953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954B67-410B-45F9-8BE6-3442CCE68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0633C3-BE34-43F4-9D80-0FB4C187D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00BAC5-5145-497B-8A60-606CA6619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8C1E28-95D6-4C33-964E-BED93127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152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71FEFA6-1F49-4ED9-80C7-3B5DA2BC3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6F2261-DA38-4B53-926A-73761CA65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E8050C-7386-4C74-B375-C2D515F1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380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40252-2E77-4638-B574-65BABD20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737267-D994-4210-B9DD-4D482E796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47B080-3D12-4F38-AF60-98F3AAD78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A51FEB-FFE4-47D9-8BBE-3A5367FA7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D1FA3B-25CD-476E-B5ED-9521D27A1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87EA01-0D34-4961-BA19-745EEA1A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374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936C7-4410-43BB-9694-C35DAFC0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9E0ED21-8369-433B-A435-C4530FB97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8A0E67-C563-4FFF-AA06-2483227858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C2DD1C-6917-43B4-9E71-8E686D0C6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D079CD-3EBA-4978-826E-B2CFE943D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A96FF1-16BD-4928-B645-FDFB816D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6722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CCCB64-481D-41E3-8DAE-14645E37B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A4BCD9-EAC5-488E-AE18-DDD5EDF08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A799A5-073A-4467-99A2-C610C8300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5DA7C1-94ED-47A2-A9A0-CF804C744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3EFBE8-310F-4C76-9BFD-9B34BA5C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973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D7A1FE7-B8C5-4218-A1CF-6F6AB52F1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8393F1-1F54-4400-B816-394AD11C3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E5D3D1-CA69-44AF-A177-BA9D1C1C5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BEE7BB-15E9-4FE3-8DCA-3FD524FF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B9B491-DC5F-44D7-BA50-F75E08D1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872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B91528-6453-4C20-846F-803414D3D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061F10-E131-4CCB-B25E-EDE540269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75D559-8749-4402-9309-F52A8723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ABB781-0434-488C-90F8-A06B3BF8E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2B42F6-1416-46F7-8497-7BA899BC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9027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2C8B97-48EE-4C99-9183-46B724321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DE3880-02DB-4E16-A9B0-66CB05725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634CB0-AA63-4440-BE89-D7F1E4653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6351C8-4956-4074-AF3D-5634902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BE9823-8D01-4B4F-9B16-09F8E1227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9087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DF0A8-4AC0-47C4-B9D8-1068C2B71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126893-82B2-49C6-B84F-71B325FCE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4885DE-A1E1-477B-B23F-6323DD4B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0BB63-A0BD-4826-A77B-4F8A99DD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D1300C-2967-4466-9CDD-1F1A03A9A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4221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6DC3EE-4EEA-484E-9878-B54591F1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75FD9B-C5EA-467F-B5F3-F694B72D7B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BAAED19-CD2E-4FEE-874B-DB5B9B54B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F4ED01-4F1F-4B7F-B709-3B418DA4A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15BDD3-1FBA-4A51-9F45-2B798ECA1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8DD834-CD9B-4813-8230-A6E1DB781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9094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D8258-38B6-46D3-A411-E54E401D4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85469E-413C-40D9-9A26-28603C97F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46BD53-789D-4E7B-8DB3-6D9FE0C80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F667DC-5877-4AC5-B1E6-2B720473DB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F0556F-87EC-41EA-A6BB-F8540B68D6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CEFE665-D86A-47C1-9517-A3B54046C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07F6E14-7B06-4AD5-A2BD-17137D08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DD95C0-90BE-4EDC-890E-DDFBD7594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145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D8E30B-EA60-448E-B342-63753609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93DFB4-997E-4AAA-9F8B-2B46EF2DC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97A011-ADDA-4304-B8C9-B004A9B2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4E1C6A-053F-4D1C-A90E-E0F19959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1517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67497A-C40C-47C8-8F2B-D82DF3F70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40FCE83-FFD8-4311-A050-2B6E33B4F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92C1B8-E0A1-428B-B82E-4172E2B1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45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2D5A4-E9F2-409E-97D7-5533AFC70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9F6D4F-165F-41F1-B06C-B3F2D4D00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3C3FA5-46A1-460C-875A-766FCF0BC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246252-9059-47B3-BE31-249F6B43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178532-58B5-427B-B066-C40D02273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74CEE6-6E76-4306-87A8-60E40813B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488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A0E47A-C76A-4513-89BF-439DA44C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6770A1-0F01-4C4D-BF51-D9467DA42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EA8B8C-8D8D-4546-B412-58C1C709C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9A8396-F0D6-4A11-BD00-6E94FC017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2D2610-5771-43D8-A545-857631848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4D1971-0EAC-409C-AB73-35AF6965B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035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A6330-90B5-442F-8C13-6A981CF7F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9BB8F1-14DB-42FE-8AC2-7DA95497A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38D31E-0483-42EC-AF08-CDC464BEC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0A3504-2FDE-4155-8C40-3FBC9C995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689816-CA02-4E3F-8F6C-389C7637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7205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E316EEF-4B67-4DF9-9C72-715BB8464D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98DBC7-D3A6-471E-B290-F4B7739E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69F80B-E2EC-4A31-AAA1-62AA57E55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C3591F-4B05-4E63-B02C-A6BE9B22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9DC730-0D37-45AC-AEC0-4AB84BF4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5029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A0177-D92F-4C83-AB7C-D50206AE2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76AA9A2-88F5-4089-BA9B-BF9F8E8A9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98731D-14E8-4D0F-A459-96A83F4C7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74E3D5-8C08-4CDC-BA22-6E68E2867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68BDB4-1B17-4B9D-9F9D-6869B2204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820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DD2FC6-2BC6-49C1-BC03-AD8074140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E622F9-6FC5-4583-811E-0D3C3256F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0FDCBA-06CE-45A4-9229-3511794C4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F733FF-B613-4AF9-AA87-91FA9E57B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AD3420-0242-4F0D-92EF-D7BFE51D4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64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5582BC-8F1A-4140-AABD-A79728128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5FE67F-12F4-43F2-9363-BA898D30E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7FB190-4157-4762-8DA0-4FCEACEAE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9ADEB4-631B-4270-BCBF-E5EB3293C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6AEA8C-D6AE-4C19-9640-252D3D79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5024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E4030-4D55-4FA1-99D7-1F229721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D8304A-5557-4C76-88ED-5CD5E936A2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D158EA-8CCB-439E-8C52-942F0B697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1932A6-E14A-4C33-AA81-4D3292E8C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BAE72F-0C4C-43DC-99AC-8A5308C35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D37F9B-763F-45D9-8BAC-5334FE0B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2081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CF2A0D-EAF9-4D7B-A2CA-FB470190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289747-E288-439C-B466-DC5A29E13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D92FEF-504A-4A3F-97FE-52FAD01F4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B1F8CDD-5341-408A-9757-3FCAA34FA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1AAC10-0CF4-448D-A7CD-27C9D68613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02BAA7B-9767-4CC5-8E0C-57BC94F1A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DE55254-0BCD-4E58-BE75-577BD62EF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C7B6C76-570E-4A64-A3C7-DAB41A1E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7740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1D3AF-AAA2-4A84-8248-DCFCE242E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DF546B9-0EC2-44F7-801C-AAFA64828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F1EE82-75ED-42EF-82CD-3B77115CB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3A52BD-1CC4-4121-BAD9-A7D90DEE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80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D8373F2-28DB-4F70-B85A-A10469B53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E4D7CC-76A5-4C0A-AA0F-2755EE7EA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16965D-455E-4E98-9986-A6B84D9EE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6335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2382C-F9D6-4766-BD03-0C29E5090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899223-F2D0-495A-9E32-A97370DF3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65A401-AD34-4972-AE3F-14C428092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F377DA-F6F8-4FDE-9923-E09C03F68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EA71B5-30BD-46E8-AF52-3BAA71621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877D47-D82F-4284-9EC2-C7D3F629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0973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BAA60-8D5D-41D7-95BF-8BC443FFF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99169DA-0DFD-4F68-B1AF-3401758956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15E97A-872E-49BD-8FC9-C832C3C0C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1B8046-E895-4239-93DA-19FE2B6D8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ED1A00-C16B-4697-A0A4-691FF42C0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B16356-9245-4FD1-BD1E-F75C0FA6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1424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7189F1-1279-4698-BE2B-F1B9A6AD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04449E-FA2B-49FE-B6B8-708DFA51B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11293A-2AC2-4A18-8D6A-18738E368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B76A1F-10B2-4790-B59A-E66301511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8186C8-BBD0-446D-A50D-92CBD93FD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0559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E58387A-D81F-46F8-BCF5-7260090C59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A80CE7-EA09-464E-BF2D-7372489B0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AE38B8-A89C-4631-A7B5-7039C5FCE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102AB1-2D04-4032-9B3D-B7EF7911D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E9065F-7693-4A6E-97A7-92CBB4328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8929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9A1A23-86AB-40ED-B1BA-C243DCF3C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E4F2B0-B1E1-451C-A3AC-F12E18DE5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2D2B00-E2DA-49BD-9242-2AAA49AF9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857A92-5BA1-48A5-9B0E-B3365BE3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731EDA-5F7B-4FA9-930F-9F6CFAB01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3026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02D86B-5FBB-464D-9E6C-60903E6D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547C08-17D0-48E6-A88A-D880C9357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5763BC-B240-47A0-BB3E-FA81A22FB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0E5AE9-EC4F-442D-92A1-C9F2A814F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7BDFE6-FF01-42BA-8C5D-4F2571281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9352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C2E41-E210-41D3-815E-A587F0500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67259A-223B-4A03-A668-291D3503D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5C1313-648D-43AF-B33C-631D193FD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F9A786-69D9-46B4-990B-A07AB5FD0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388B8E-BA37-4B4C-A768-268DC5510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2878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A7CB2C-8561-453D-A63A-569479966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10783F-290C-4572-8DB6-0EFF4FE96F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3F2D61-12C6-4854-8F07-E94713D05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244D04-34A8-4529-95B9-4A918F5ED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D9AD1A-AEE8-4534-AC8F-4116B0A70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C69396-F943-42DE-815F-141225615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975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F824E-155B-4D97-B875-4BC86D051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9F98E7-0F3C-4622-A618-4D70C5CF1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5D73FA-309B-481A-8E3F-54C3924E8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8FB18C-FA31-4D00-B28D-6B016A44F7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C42BE0-020F-4D4C-BBF0-8F6777457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0238152-0C66-40E4-A4DF-6FF7940CD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B7BC7D-5DC8-4E7B-9D4A-C6FA5E5F7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9F1D7B-B0DB-440C-AB2D-6E9549144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24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9E90F1-A292-4243-BA31-B39162B8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9921B57-04B0-4C7D-923B-FB328D775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46DE3FD-1E5E-4216-925E-C2985E60E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1C005D-D955-4698-AB0B-E166397CA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7536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80CD950-D053-47C9-9261-1E3ADFCDF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8DB3EA-089C-40BB-95FB-198F7ED38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93B681-C4BC-4AAD-B8EA-EF228145F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8315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71460F-23A8-4A11-9A30-C129D2E1F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43C003-D675-4E4C-930E-5404D267C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101F4E-325A-491E-A30B-42EC477EB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6BD28D-9B13-473F-A8BB-A2616427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87B982-4C9C-472D-B9B1-FD0AB0340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06EC2C-55C6-4FE7-A3E4-9D49C654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0133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B063C-6B06-461B-A05C-36E260DA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9542CE3-9E75-4849-8B83-591305A14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F3BB8E-B879-4704-82E6-01171A37D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F57A1D-A0EC-4985-B344-662E3C66F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88C14-2AB0-4E9E-BA50-2882CF2DA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47B6EE-8CCE-4FAB-A4D3-2B0A26CD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932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6AEB4-6BEE-47E8-A1F6-DA0547FB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EC8B4C-1138-46FA-82BC-2EF1D13FF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284E3F-81C2-4396-ABC2-E7C8E4D9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41885A-BAC8-4852-A1FA-21D66055A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DE1C0F-A6D9-4EAE-A0E5-80BCF51C2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4324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03E4B04-51A1-4E78-960B-9FF79D4299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B916B9-365C-48A0-BE39-DEF969CC3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035F17-848C-4989-A43F-5850F9165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11A04A-DC34-40D2-BDAD-D67B37CA9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1E3E5A-02DC-4E6B-BDB0-1C44B012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1128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BBD130-DBE6-4A7C-9743-34F57990B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2E150C8-1DED-4A8C-AFC5-F20454F86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40E0B7-AA74-45CB-92EC-D6A59BF28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BD3360-263C-49B9-9CBC-BA565ED4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71A67C-3BBF-4CDC-BA78-041A4E5D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7832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400971-5640-4030-A0EC-B5484AB4B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2D0CFA-E713-45F2-B500-D7E723282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750538-25B8-453C-B416-BEC4FB136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4EA9D5-0234-49E1-8EA9-AC451BB6A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A2F9F0-5654-4EC8-81FD-C66C0BF0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1228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2268A0-6357-4BB3-8423-D51AA360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B5FF8B-CD6F-4E03-A9D7-834AAE456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C42DBD-CF13-4C43-89A4-0BB8BDFA6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87548A-5B44-40BC-AEC1-FAC488FAE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7932E6-2298-4222-8DCE-A781FE57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7475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AF1568-ACA2-4A3A-A73D-FCF6D3CF8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130C3D-3A9C-4A37-8808-16DB0FF5C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3CBCFD-5F48-4C63-BECA-D6DCB0CF6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F9164B-A1DA-4944-AB64-7859E84F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B8B14B-7E7E-4853-8A52-51FA8C2E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C0E05A-7A99-40C9-AE76-3F59AB70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018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740DD1-9857-4141-AE14-4E165648B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A64D54-97EA-40B6-AAF9-4E115D2C2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D3B0B2-FAB9-4523-A3FF-E8123C0F5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17C8E2-3823-4991-8D94-5D6E324DE3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D9319F4-7BC2-4DAE-AE4B-BCBAE3756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490A095-43EB-4621-8B6A-4A8687D49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325DE31-9B5C-4F6D-9EEB-1D763D12D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E606E4A-49C0-4CF7-B1D8-A91A997E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7287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5D6069-E357-4A8C-9CC5-645ED8AFD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AEC8F5D-7E7D-4720-82C8-AA9ED8B33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255FBC-5442-4428-8EC9-72F8A126E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7BB8A0-784C-4E89-9F11-F27B988F2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2358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FAED01-13EB-4318-90AD-E484F19EE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9D83C9-4D08-4C0F-8601-69C783D31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75E188-6E90-49BD-AF6E-7E3B197A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7102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D8DE53-8177-406C-BA32-5B295D96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47DB66-4166-4928-BE92-F8287E8FC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A40D62-2795-4D44-93B7-5DD5024A6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05BC84-1382-4F90-9140-96E65B2F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38CA01-C6C0-43C8-9F99-5CE3583C0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2E98FC-30C1-4C33-B36C-AB6C55695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3042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ECE260-EBD3-4312-95EE-8B39DF266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0A207B4-D49A-48BE-82C4-864E94385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DA7B65-8986-4303-9C46-5428CFD08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636505-DDE6-44A7-BA07-9A5094DD4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B3E2BA-9687-4FDA-B849-D0028149C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047A32-6847-4BC1-8705-CE72DE88F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6710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BD5B2-2E24-4E0C-ACD0-BEFF20E5A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CAC9F0-F80D-4EDD-8D25-41D9B2A6F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046B16-1325-40E2-8CAB-266A18D3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6D5D92-C666-4165-A9E6-1FA48E98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C0BBC1-DAB9-4D1E-98BF-1BDF99C0E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44826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829FB0-BC40-4D31-A76D-4DC56F5C8E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23CED4-9FE5-4256-9C12-A8E979556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23F771-3917-4426-8A31-BDB5E29A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65DA2D-29F5-4904-831A-7879D729B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4D72B1-98AC-42F6-840B-2CA2D2BB9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78754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91656-AB96-4690-97C5-7A5686519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ED663A-C3AA-4AF1-84F2-235E6B5FB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FEE53D-100F-4395-A338-1430D6B59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470129-9E79-4F26-B557-C39BB674C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4397FB-3B7F-42B3-9E79-828C47A43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4397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961A8-23DB-4457-A2F4-DED33746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4C0879-D055-4950-8E97-6EA4FDAE7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6332EF-FD43-4434-AADD-2D33A1B79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FF4A36-B9B3-4FBE-A3A3-028F86ACB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147653-B045-4FE6-A9F0-0C553C674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4125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FEEC6-FB3F-46D0-A31B-AFBEEC9B2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33774D-8F99-4758-AA2E-3C9BCB52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5D6614-C0EB-4D94-9126-D71168CAD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CBF4FC-59F6-45AE-8148-7E01497C0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6267CE-C31C-4A13-8B50-1D6FB832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147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078B4-B8CA-48F2-A58E-45F15434E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E1A324-662D-4B69-8EAA-37259CA673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68EFDA-1454-4ED3-812E-16F1DAA70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D2A88B-6BA5-4B9E-8EB4-279902259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DA5094-3422-49ED-864B-CB44FCA9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EE1FFA-05DB-4F6A-B737-D9B8BD5F4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7619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42DF9-5412-4152-AB98-D36BF84C7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43AF2F-D2CF-4241-9A34-7DF871B4F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8E9AC1-27F7-400D-A6A2-13A919547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4707942-61D5-4403-81C4-EED900E538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407FF4-B68A-40F9-A5E6-4EE0F8F65C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3DB66E2-3133-42D8-82DA-20DF7374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FCC7B50-3536-4AB8-8AB5-D9D4F2D6B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87DB178-095F-409A-930E-81422FBB4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56968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B069D-CB36-44DB-994E-898B39FD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DB3095-AB02-43D3-91A5-F6908D776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F3B588-E452-4D11-A5CE-D43E7ADFA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E6A4C1-5719-4C62-8794-EBA44F37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1216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21EC8F-0FB7-43E2-82D9-6F89621C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27CBE22-83F8-47CA-8E1B-0002495E5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EA4ADA-E17D-40B2-8C97-579259DD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8926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D3BEA-DC11-4869-9168-ADA7126E6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A4E2F-7691-421D-A390-32C7A42CC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2258FD-62A3-4110-9E77-52F171B34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084556-00B0-4B0D-A3EF-957AFB60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6601AF-EE32-4B8A-A34C-35F87C347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81B459-4A1A-4227-92D9-709360888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29612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98F5C2-E8E6-4D4C-883A-7AD672E9C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B57B722-BF31-4FB7-B64C-0388AB83BD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5DA24F-AF91-40EC-AC1A-2ACE3CF7B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1DF80C-CDD4-4145-8368-04E9F0C5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9EEC89-F167-44EC-9934-70DECE4B6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82949D-A888-4B42-80C1-72885C70C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5346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74484-EE86-437C-9CD0-3CC6C5B7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6038C6-C8D1-4631-B7F4-599CD4127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89F72D-AEC0-4620-AAC1-EC923491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AB9938-15AF-4656-B15D-8CD91BB72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56C198-2FFE-423D-82C5-5A2FBFDA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52449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AFC6ADC-2287-4C72-A9EA-1D6A3E986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099716-0FFD-457B-A589-4B41D6902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78210C-96BB-469C-A84C-7502C3DFB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49E938-2A4B-409D-A71C-54851B375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684548-6AE0-4E1A-A328-13782703D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74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E704771-E2C4-405F-A359-ECDA41996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60EC83-12FF-4B9E-95B3-323424EAC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B70D82-A9EE-463A-AC1B-B8F543902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BF3D57-9C79-4E4F-BB36-3D8121B70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EAF8B1-C9CB-4B52-96EF-CE012BE53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440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08155B1-0ED8-4031-B59E-EC94B7C26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29253F-C3EC-414D-93FF-32142C269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CB0401-2D6A-4D9A-9172-AA6033A95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DB9579-6DE1-4021-A80E-4E09E475B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23436C-1CD2-443F-8572-79ADAB5C8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94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F642761-CF5C-472E-BA64-E5B820CBC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A5FD21-8AD4-4525-940B-1358CD6AC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E73E04-FC5C-48E9-9007-BCC614A7D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3A182A-7311-43B4-AEC9-88053BE78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F98F43-7A45-4917-BA28-C3276A9C7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02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2DDCBDE-9036-45D9-9704-81F13E05E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847197-F373-41FE-B47F-E3BB4FBF4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45CCA0-0CF0-4C17-B78D-E577863221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12B89E-D66C-4F9A-A7EE-1C24E4C89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54CBCE-3F4D-4701-8DA3-A05FB2E4C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668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449B24-08F8-4B77-AA2C-64FE041F8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DC7EA5-0F6C-428A-B61B-D54FC2B1B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485E27-07CF-4554-B1A4-8DF1A9F1AA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929C8C-B2CE-492E-8035-C3632F6CC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C84AAC-46C0-48D3-A76F-A074B707A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513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A20B62-735D-44EB-B930-5F004D8F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9827AB-6F5D-4CBF-9BC9-B26032D3B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EBE32F-708B-4531-AB25-052A7BE72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F5CA60-5CBF-4882-ACE5-02E69E7ED7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BE173B-C2D0-4F16-9BD5-A80500749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980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63" Type="http://schemas.openxmlformats.org/officeDocument/2006/relationships/tags" Target="../tags/tag63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53" Type="http://schemas.openxmlformats.org/officeDocument/2006/relationships/tags" Target="../tags/tag53.xml"/><Relationship Id="rId74" Type="http://schemas.openxmlformats.org/officeDocument/2006/relationships/tags" Target="../tags/tag74.xml"/><Relationship Id="rId128" Type="http://schemas.openxmlformats.org/officeDocument/2006/relationships/tags" Target="../tags/tag128.xml"/><Relationship Id="rId149" Type="http://schemas.openxmlformats.org/officeDocument/2006/relationships/tags" Target="../tags/tag149.xml"/><Relationship Id="rId5" Type="http://schemas.openxmlformats.org/officeDocument/2006/relationships/tags" Target="../tags/tag5.xml"/><Relationship Id="rId95" Type="http://schemas.openxmlformats.org/officeDocument/2006/relationships/tags" Target="../tags/tag95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18" Type="http://schemas.openxmlformats.org/officeDocument/2006/relationships/tags" Target="../tags/tag118.xml"/><Relationship Id="rId134" Type="http://schemas.openxmlformats.org/officeDocument/2006/relationships/tags" Target="../tags/tag134.xml"/><Relationship Id="rId139" Type="http://schemas.openxmlformats.org/officeDocument/2006/relationships/tags" Target="../tags/tag139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55" Type="http://schemas.openxmlformats.org/officeDocument/2006/relationships/slideLayout" Target="../slideLayouts/slideLayout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08" Type="http://schemas.openxmlformats.org/officeDocument/2006/relationships/tags" Target="../tags/tag108.xml"/><Relationship Id="rId124" Type="http://schemas.openxmlformats.org/officeDocument/2006/relationships/tags" Target="../tags/tag124.xml"/><Relationship Id="rId129" Type="http://schemas.openxmlformats.org/officeDocument/2006/relationships/tags" Target="../tags/tag129.xml"/><Relationship Id="rId54" Type="http://schemas.openxmlformats.org/officeDocument/2006/relationships/tags" Target="../tags/tag54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40" Type="http://schemas.openxmlformats.org/officeDocument/2006/relationships/tags" Target="../tags/tag140.xml"/><Relationship Id="rId145" Type="http://schemas.openxmlformats.org/officeDocument/2006/relationships/tags" Target="../tags/tag145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119" Type="http://schemas.openxmlformats.org/officeDocument/2006/relationships/tags" Target="../tags/tag119.xml"/><Relationship Id="rId44" Type="http://schemas.openxmlformats.org/officeDocument/2006/relationships/tags" Target="../tags/tag44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130" Type="http://schemas.openxmlformats.org/officeDocument/2006/relationships/tags" Target="../tags/tag130.xml"/><Relationship Id="rId135" Type="http://schemas.openxmlformats.org/officeDocument/2006/relationships/tags" Target="../tags/tag135.xml"/><Relationship Id="rId151" Type="http://schemas.openxmlformats.org/officeDocument/2006/relationships/tags" Target="../tags/tag151.xml"/><Relationship Id="rId156" Type="http://schemas.openxmlformats.org/officeDocument/2006/relationships/image" Target="../media/image1.png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tags" Target="../tags/tag120.xml"/><Relationship Id="rId125" Type="http://schemas.openxmlformats.org/officeDocument/2006/relationships/tags" Target="../tags/tag125.xml"/><Relationship Id="rId141" Type="http://schemas.openxmlformats.org/officeDocument/2006/relationships/tags" Target="../tags/tag141.xml"/><Relationship Id="rId146" Type="http://schemas.openxmlformats.org/officeDocument/2006/relationships/tags" Target="../tags/tag146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131" Type="http://schemas.openxmlformats.org/officeDocument/2006/relationships/tags" Target="../tags/tag131.xml"/><Relationship Id="rId136" Type="http://schemas.openxmlformats.org/officeDocument/2006/relationships/tags" Target="../tags/tag136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52" Type="http://schemas.openxmlformats.org/officeDocument/2006/relationships/tags" Target="../tags/tag15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42" Type="http://schemas.openxmlformats.org/officeDocument/2006/relationships/tags" Target="../tags/tag142.xml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53" Type="http://schemas.openxmlformats.org/officeDocument/2006/relationships/tags" Target="../tags/tag153.xml"/><Relationship Id="rId15" Type="http://schemas.openxmlformats.org/officeDocument/2006/relationships/tags" Target="../tags/tag15.xml"/><Relationship Id="rId36" Type="http://schemas.openxmlformats.org/officeDocument/2006/relationships/tags" Target="../tags/tag36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143" Type="http://schemas.openxmlformats.org/officeDocument/2006/relationships/tags" Target="../tags/tag143.xml"/><Relationship Id="rId148" Type="http://schemas.openxmlformats.org/officeDocument/2006/relationships/tags" Target="../tags/tag148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26" Type="http://schemas.openxmlformats.org/officeDocument/2006/relationships/tags" Target="../tags/tag26.xml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54" Type="http://schemas.openxmlformats.org/officeDocument/2006/relationships/tags" Target="../tags/tag154.xml"/><Relationship Id="rId16" Type="http://schemas.openxmlformats.org/officeDocument/2006/relationships/tags" Target="../tags/tag16.xml"/><Relationship Id="rId37" Type="http://schemas.openxmlformats.org/officeDocument/2006/relationships/tags" Target="../tags/tag37.xml"/><Relationship Id="rId58" Type="http://schemas.openxmlformats.org/officeDocument/2006/relationships/tags" Target="../tags/tag58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44" Type="http://schemas.openxmlformats.org/officeDocument/2006/relationships/tags" Target="../tags/tag144.xml"/><Relationship Id="rId90" Type="http://schemas.openxmlformats.org/officeDocument/2006/relationships/tags" Target="../tags/tag9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87.xml"/><Relationship Id="rId13" Type="http://schemas.openxmlformats.org/officeDocument/2006/relationships/slideLayout" Target="../slideLayouts/slideLayout62.xml"/><Relationship Id="rId3" Type="http://schemas.openxmlformats.org/officeDocument/2006/relationships/tags" Target="../tags/tag482.xml"/><Relationship Id="rId7" Type="http://schemas.openxmlformats.org/officeDocument/2006/relationships/tags" Target="../tags/tag486.xml"/><Relationship Id="rId12" Type="http://schemas.openxmlformats.org/officeDocument/2006/relationships/tags" Target="../tags/tag491.xml"/><Relationship Id="rId2" Type="http://schemas.openxmlformats.org/officeDocument/2006/relationships/tags" Target="../tags/tag481.xml"/><Relationship Id="rId1" Type="http://schemas.openxmlformats.org/officeDocument/2006/relationships/tags" Target="../tags/tag480.xml"/><Relationship Id="rId6" Type="http://schemas.openxmlformats.org/officeDocument/2006/relationships/tags" Target="../tags/tag485.xml"/><Relationship Id="rId11" Type="http://schemas.openxmlformats.org/officeDocument/2006/relationships/tags" Target="../tags/tag490.xml"/><Relationship Id="rId5" Type="http://schemas.openxmlformats.org/officeDocument/2006/relationships/tags" Target="../tags/tag484.xml"/><Relationship Id="rId10" Type="http://schemas.openxmlformats.org/officeDocument/2006/relationships/tags" Target="../tags/tag489.xml"/><Relationship Id="rId4" Type="http://schemas.openxmlformats.org/officeDocument/2006/relationships/tags" Target="../tags/tag483.xml"/><Relationship Id="rId9" Type="http://schemas.openxmlformats.org/officeDocument/2006/relationships/tags" Target="../tags/tag488.xml"/><Relationship Id="rId1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49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495.xml"/><Relationship Id="rId2" Type="http://schemas.openxmlformats.org/officeDocument/2006/relationships/tags" Target="../tags/tag494.xml"/><Relationship Id="rId1" Type="http://schemas.openxmlformats.org/officeDocument/2006/relationships/tags" Target="../tags/tag49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1.jpeg"/><Relationship Id="rId4" Type="http://schemas.openxmlformats.org/officeDocument/2006/relationships/image" Target="../media/image3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503.xml"/><Relationship Id="rId13" Type="http://schemas.openxmlformats.org/officeDocument/2006/relationships/tags" Target="../tags/tag508.xml"/><Relationship Id="rId3" Type="http://schemas.openxmlformats.org/officeDocument/2006/relationships/tags" Target="../tags/tag498.xml"/><Relationship Id="rId7" Type="http://schemas.openxmlformats.org/officeDocument/2006/relationships/tags" Target="../tags/tag502.xml"/><Relationship Id="rId12" Type="http://schemas.openxmlformats.org/officeDocument/2006/relationships/tags" Target="../tags/tag507.xml"/><Relationship Id="rId2" Type="http://schemas.openxmlformats.org/officeDocument/2006/relationships/tags" Target="../tags/tag497.xml"/><Relationship Id="rId16" Type="http://schemas.openxmlformats.org/officeDocument/2006/relationships/slideLayout" Target="../slideLayouts/slideLayout73.xml"/><Relationship Id="rId1" Type="http://schemas.openxmlformats.org/officeDocument/2006/relationships/tags" Target="../tags/tag496.xml"/><Relationship Id="rId6" Type="http://schemas.openxmlformats.org/officeDocument/2006/relationships/tags" Target="../tags/tag501.xml"/><Relationship Id="rId11" Type="http://schemas.openxmlformats.org/officeDocument/2006/relationships/tags" Target="../tags/tag506.xml"/><Relationship Id="rId5" Type="http://schemas.openxmlformats.org/officeDocument/2006/relationships/tags" Target="../tags/tag500.xml"/><Relationship Id="rId15" Type="http://schemas.openxmlformats.org/officeDocument/2006/relationships/tags" Target="../tags/tag510.xml"/><Relationship Id="rId10" Type="http://schemas.openxmlformats.org/officeDocument/2006/relationships/tags" Target="../tags/tag505.xml"/><Relationship Id="rId4" Type="http://schemas.openxmlformats.org/officeDocument/2006/relationships/tags" Target="../tags/tag499.xml"/><Relationship Id="rId9" Type="http://schemas.openxmlformats.org/officeDocument/2006/relationships/tags" Target="../tags/tag504.xml"/><Relationship Id="rId14" Type="http://schemas.openxmlformats.org/officeDocument/2006/relationships/tags" Target="../tags/tag509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tags" Target="../tags/tag180.xml"/><Relationship Id="rId117" Type="http://schemas.openxmlformats.org/officeDocument/2006/relationships/tags" Target="../tags/tag271.xml"/><Relationship Id="rId21" Type="http://schemas.openxmlformats.org/officeDocument/2006/relationships/tags" Target="../tags/tag175.xml"/><Relationship Id="rId42" Type="http://schemas.openxmlformats.org/officeDocument/2006/relationships/tags" Target="../tags/tag196.xml"/><Relationship Id="rId47" Type="http://schemas.openxmlformats.org/officeDocument/2006/relationships/tags" Target="../tags/tag201.xml"/><Relationship Id="rId63" Type="http://schemas.openxmlformats.org/officeDocument/2006/relationships/tags" Target="../tags/tag217.xml"/><Relationship Id="rId68" Type="http://schemas.openxmlformats.org/officeDocument/2006/relationships/tags" Target="../tags/tag222.xml"/><Relationship Id="rId84" Type="http://schemas.openxmlformats.org/officeDocument/2006/relationships/tags" Target="../tags/tag238.xml"/><Relationship Id="rId89" Type="http://schemas.openxmlformats.org/officeDocument/2006/relationships/tags" Target="../tags/tag243.xml"/><Relationship Id="rId112" Type="http://schemas.openxmlformats.org/officeDocument/2006/relationships/tags" Target="../tags/tag266.xml"/><Relationship Id="rId16" Type="http://schemas.openxmlformats.org/officeDocument/2006/relationships/tags" Target="../tags/tag170.xml"/><Relationship Id="rId107" Type="http://schemas.openxmlformats.org/officeDocument/2006/relationships/tags" Target="../tags/tag261.xml"/><Relationship Id="rId11" Type="http://schemas.openxmlformats.org/officeDocument/2006/relationships/tags" Target="../tags/tag165.xml"/><Relationship Id="rId32" Type="http://schemas.openxmlformats.org/officeDocument/2006/relationships/tags" Target="../tags/tag186.xml"/><Relationship Id="rId37" Type="http://schemas.openxmlformats.org/officeDocument/2006/relationships/tags" Target="../tags/tag191.xml"/><Relationship Id="rId53" Type="http://schemas.openxmlformats.org/officeDocument/2006/relationships/tags" Target="../tags/tag207.xml"/><Relationship Id="rId58" Type="http://schemas.openxmlformats.org/officeDocument/2006/relationships/tags" Target="../tags/tag212.xml"/><Relationship Id="rId74" Type="http://schemas.openxmlformats.org/officeDocument/2006/relationships/tags" Target="../tags/tag228.xml"/><Relationship Id="rId79" Type="http://schemas.openxmlformats.org/officeDocument/2006/relationships/tags" Target="../tags/tag233.xml"/><Relationship Id="rId102" Type="http://schemas.openxmlformats.org/officeDocument/2006/relationships/tags" Target="../tags/tag256.xml"/><Relationship Id="rId123" Type="http://schemas.openxmlformats.org/officeDocument/2006/relationships/slideLayout" Target="../slideLayouts/slideLayout18.xml"/><Relationship Id="rId5" Type="http://schemas.openxmlformats.org/officeDocument/2006/relationships/tags" Target="../tags/tag159.xml"/><Relationship Id="rId90" Type="http://schemas.openxmlformats.org/officeDocument/2006/relationships/tags" Target="../tags/tag244.xml"/><Relationship Id="rId95" Type="http://schemas.openxmlformats.org/officeDocument/2006/relationships/tags" Target="../tags/tag249.xml"/><Relationship Id="rId22" Type="http://schemas.openxmlformats.org/officeDocument/2006/relationships/tags" Target="../tags/tag176.xml"/><Relationship Id="rId27" Type="http://schemas.openxmlformats.org/officeDocument/2006/relationships/tags" Target="../tags/tag181.xml"/><Relationship Id="rId43" Type="http://schemas.openxmlformats.org/officeDocument/2006/relationships/tags" Target="../tags/tag197.xml"/><Relationship Id="rId48" Type="http://schemas.openxmlformats.org/officeDocument/2006/relationships/tags" Target="../tags/tag202.xml"/><Relationship Id="rId64" Type="http://schemas.openxmlformats.org/officeDocument/2006/relationships/tags" Target="../tags/tag218.xml"/><Relationship Id="rId69" Type="http://schemas.openxmlformats.org/officeDocument/2006/relationships/tags" Target="../tags/tag223.xml"/><Relationship Id="rId113" Type="http://schemas.openxmlformats.org/officeDocument/2006/relationships/tags" Target="../tags/tag267.xml"/><Relationship Id="rId118" Type="http://schemas.openxmlformats.org/officeDocument/2006/relationships/tags" Target="../tags/tag272.xml"/><Relationship Id="rId80" Type="http://schemas.openxmlformats.org/officeDocument/2006/relationships/tags" Target="../tags/tag234.xml"/><Relationship Id="rId85" Type="http://schemas.openxmlformats.org/officeDocument/2006/relationships/tags" Target="../tags/tag239.xml"/><Relationship Id="rId12" Type="http://schemas.openxmlformats.org/officeDocument/2006/relationships/tags" Target="../tags/tag166.xml"/><Relationship Id="rId17" Type="http://schemas.openxmlformats.org/officeDocument/2006/relationships/tags" Target="../tags/tag171.xml"/><Relationship Id="rId33" Type="http://schemas.openxmlformats.org/officeDocument/2006/relationships/tags" Target="../tags/tag187.xml"/><Relationship Id="rId38" Type="http://schemas.openxmlformats.org/officeDocument/2006/relationships/tags" Target="../tags/tag192.xml"/><Relationship Id="rId59" Type="http://schemas.openxmlformats.org/officeDocument/2006/relationships/tags" Target="../tags/tag213.xml"/><Relationship Id="rId103" Type="http://schemas.openxmlformats.org/officeDocument/2006/relationships/tags" Target="../tags/tag257.xml"/><Relationship Id="rId108" Type="http://schemas.openxmlformats.org/officeDocument/2006/relationships/tags" Target="../tags/tag262.xml"/><Relationship Id="rId54" Type="http://schemas.openxmlformats.org/officeDocument/2006/relationships/tags" Target="../tags/tag208.xml"/><Relationship Id="rId70" Type="http://schemas.openxmlformats.org/officeDocument/2006/relationships/tags" Target="../tags/tag224.xml"/><Relationship Id="rId75" Type="http://schemas.openxmlformats.org/officeDocument/2006/relationships/tags" Target="../tags/tag229.xml"/><Relationship Id="rId91" Type="http://schemas.openxmlformats.org/officeDocument/2006/relationships/tags" Target="../tags/tag245.xml"/><Relationship Id="rId96" Type="http://schemas.openxmlformats.org/officeDocument/2006/relationships/tags" Target="../tags/tag250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23" Type="http://schemas.openxmlformats.org/officeDocument/2006/relationships/tags" Target="../tags/tag177.xml"/><Relationship Id="rId28" Type="http://schemas.openxmlformats.org/officeDocument/2006/relationships/tags" Target="../tags/tag182.xml"/><Relationship Id="rId49" Type="http://schemas.openxmlformats.org/officeDocument/2006/relationships/tags" Target="../tags/tag203.xml"/><Relationship Id="rId114" Type="http://schemas.openxmlformats.org/officeDocument/2006/relationships/tags" Target="../tags/tag268.xml"/><Relationship Id="rId119" Type="http://schemas.openxmlformats.org/officeDocument/2006/relationships/tags" Target="../tags/tag273.xml"/><Relationship Id="rId44" Type="http://schemas.openxmlformats.org/officeDocument/2006/relationships/tags" Target="../tags/tag198.xml"/><Relationship Id="rId60" Type="http://schemas.openxmlformats.org/officeDocument/2006/relationships/tags" Target="../tags/tag214.xml"/><Relationship Id="rId65" Type="http://schemas.openxmlformats.org/officeDocument/2006/relationships/tags" Target="../tags/tag219.xml"/><Relationship Id="rId81" Type="http://schemas.openxmlformats.org/officeDocument/2006/relationships/tags" Target="../tags/tag235.xml"/><Relationship Id="rId86" Type="http://schemas.openxmlformats.org/officeDocument/2006/relationships/tags" Target="../tags/tag240.xml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3" Type="http://schemas.openxmlformats.org/officeDocument/2006/relationships/tags" Target="../tags/tag167.xml"/><Relationship Id="rId18" Type="http://schemas.openxmlformats.org/officeDocument/2006/relationships/tags" Target="../tags/tag172.xml"/><Relationship Id="rId39" Type="http://schemas.openxmlformats.org/officeDocument/2006/relationships/tags" Target="../tags/tag193.xml"/><Relationship Id="rId109" Type="http://schemas.openxmlformats.org/officeDocument/2006/relationships/tags" Target="../tags/tag263.xml"/><Relationship Id="rId34" Type="http://schemas.openxmlformats.org/officeDocument/2006/relationships/tags" Target="../tags/tag188.xml"/><Relationship Id="rId50" Type="http://schemas.openxmlformats.org/officeDocument/2006/relationships/tags" Target="../tags/tag204.xml"/><Relationship Id="rId55" Type="http://schemas.openxmlformats.org/officeDocument/2006/relationships/tags" Target="../tags/tag209.xml"/><Relationship Id="rId76" Type="http://schemas.openxmlformats.org/officeDocument/2006/relationships/tags" Target="../tags/tag230.xml"/><Relationship Id="rId97" Type="http://schemas.openxmlformats.org/officeDocument/2006/relationships/tags" Target="../tags/tag251.xml"/><Relationship Id="rId104" Type="http://schemas.openxmlformats.org/officeDocument/2006/relationships/tags" Target="../tags/tag258.xml"/><Relationship Id="rId120" Type="http://schemas.openxmlformats.org/officeDocument/2006/relationships/tags" Target="../tags/tag274.xml"/><Relationship Id="rId7" Type="http://schemas.openxmlformats.org/officeDocument/2006/relationships/tags" Target="../tags/tag161.xml"/><Relationship Id="rId71" Type="http://schemas.openxmlformats.org/officeDocument/2006/relationships/tags" Target="../tags/tag225.xml"/><Relationship Id="rId92" Type="http://schemas.openxmlformats.org/officeDocument/2006/relationships/tags" Target="../tags/tag246.xml"/><Relationship Id="rId2" Type="http://schemas.openxmlformats.org/officeDocument/2006/relationships/tags" Target="../tags/tag156.xml"/><Relationship Id="rId29" Type="http://schemas.openxmlformats.org/officeDocument/2006/relationships/tags" Target="../tags/tag183.xml"/><Relationship Id="rId24" Type="http://schemas.openxmlformats.org/officeDocument/2006/relationships/tags" Target="../tags/tag178.xml"/><Relationship Id="rId40" Type="http://schemas.openxmlformats.org/officeDocument/2006/relationships/tags" Target="../tags/tag194.xml"/><Relationship Id="rId45" Type="http://schemas.openxmlformats.org/officeDocument/2006/relationships/tags" Target="../tags/tag199.xml"/><Relationship Id="rId66" Type="http://schemas.openxmlformats.org/officeDocument/2006/relationships/tags" Target="../tags/tag220.xml"/><Relationship Id="rId87" Type="http://schemas.openxmlformats.org/officeDocument/2006/relationships/tags" Target="../tags/tag241.xml"/><Relationship Id="rId110" Type="http://schemas.openxmlformats.org/officeDocument/2006/relationships/tags" Target="../tags/tag264.xml"/><Relationship Id="rId115" Type="http://schemas.openxmlformats.org/officeDocument/2006/relationships/tags" Target="../tags/tag269.xml"/><Relationship Id="rId61" Type="http://schemas.openxmlformats.org/officeDocument/2006/relationships/tags" Target="../tags/tag215.xml"/><Relationship Id="rId82" Type="http://schemas.openxmlformats.org/officeDocument/2006/relationships/tags" Target="../tags/tag236.xml"/><Relationship Id="rId19" Type="http://schemas.openxmlformats.org/officeDocument/2006/relationships/tags" Target="../tags/tag173.xml"/><Relationship Id="rId14" Type="http://schemas.openxmlformats.org/officeDocument/2006/relationships/tags" Target="../tags/tag168.xml"/><Relationship Id="rId30" Type="http://schemas.openxmlformats.org/officeDocument/2006/relationships/tags" Target="../tags/tag184.xml"/><Relationship Id="rId35" Type="http://schemas.openxmlformats.org/officeDocument/2006/relationships/tags" Target="../tags/tag189.xml"/><Relationship Id="rId56" Type="http://schemas.openxmlformats.org/officeDocument/2006/relationships/tags" Target="../tags/tag210.xml"/><Relationship Id="rId77" Type="http://schemas.openxmlformats.org/officeDocument/2006/relationships/tags" Target="../tags/tag231.xml"/><Relationship Id="rId100" Type="http://schemas.openxmlformats.org/officeDocument/2006/relationships/tags" Target="../tags/tag254.xml"/><Relationship Id="rId105" Type="http://schemas.openxmlformats.org/officeDocument/2006/relationships/tags" Target="../tags/tag259.xml"/><Relationship Id="rId8" Type="http://schemas.openxmlformats.org/officeDocument/2006/relationships/tags" Target="../tags/tag162.xml"/><Relationship Id="rId51" Type="http://schemas.openxmlformats.org/officeDocument/2006/relationships/tags" Target="../tags/tag205.xml"/><Relationship Id="rId72" Type="http://schemas.openxmlformats.org/officeDocument/2006/relationships/tags" Target="../tags/tag226.xml"/><Relationship Id="rId93" Type="http://schemas.openxmlformats.org/officeDocument/2006/relationships/tags" Target="../tags/tag247.xml"/><Relationship Id="rId98" Type="http://schemas.openxmlformats.org/officeDocument/2006/relationships/tags" Target="../tags/tag252.xml"/><Relationship Id="rId121" Type="http://schemas.openxmlformats.org/officeDocument/2006/relationships/tags" Target="../tags/tag275.xml"/><Relationship Id="rId3" Type="http://schemas.openxmlformats.org/officeDocument/2006/relationships/tags" Target="../tags/tag157.xml"/><Relationship Id="rId25" Type="http://schemas.openxmlformats.org/officeDocument/2006/relationships/tags" Target="../tags/tag179.xml"/><Relationship Id="rId46" Type="http://schemas.openxmlformats.org/officeDocument/2006/relationships/tags" Target="../tags/tag200.xml"/><Relationship Id="rId67" Type="http://schemas.openxmlformats.org/officeDocument/2006/relationships/tags" Target="../tags/tag221.xml"/><Relationship Id="rId116" Type="http://schemas.openxmlformats.org/officeDocument/2006/relationships/tags" Target="../tags/tag270.xml"/><Relationship Id="rId20" Type="http://schemas.openxmlformats.org/officeDocument/2006/relationships/tags" Target="../tags/tag174.xml"/><Relationship Id="rId41" Type="http://schemas.openxmlformats.org/officeDocument/2006/relationships/tags" Target="../tags/tag195.xml"/><Relationship Id="rId62" Type="http://schemas.openxmlformats.org/officeDocument/2006/relationships/tags" Target="../tags/tag216.xml"/><Relationship Id="rId83" Type="http://schemas.openxmlformats.org/officeDocument/2006/relationships/tags" Target="../tags/tag237.xml"/><Relationship Id="rId88" Type="http://schemas.openxmlformats.org/officeDocument/2006/relationships/tags" Target="../tags/tag242.xml"/><Relationship Id="rId111" Type="http://schemas.openxmlformats.org/officeDocument/2006/relationships/tags" Target="../tags/tag265.xml"/><Relationship Id="rId15" Type="http://schemas.openxmlformats.org/officeDocument/2006/relationships/tags" Target="../tags/tag169.xml"/><Relationship Id="rId36" Type="http://schemas.openxmlformats.org/officeDocument/2006/relationships/tags" Target="../tags/tag190.xml"/><Relationship Id="rId57" Type="http://schemas.openxmlformats.org/officeDocument/2006/relationships/tags" Target="../tags/tag211.xml"/><Relationship Id="rId106" Type="http://schemas.openxmlformats.org/officeDocument/2006/relationships/tags" Target="../tags/tag260.xml"/><Relationship Id="rId10" Type="http://schemas.openxmlformats.org/officeDocument/2006/relationships/tags" Target="../tags/tag164.xml"/><Relationship Id="rId31" Type="http://schemas.openxmlformats.org/officeDocument/2006/relationships/tags" Target="../tags/tag185.xml"/><Relationship Id="rId52" Type="http://schemas.openxmlformats.org/officeDocument/2006/relationships/tags" Target="../tags/tag206.xml"/><Relationship Id="rId73" Type="http://schemas.openxmlformats.org/officeDocument/2006/relationships/tags" Target="../tags/tag227.xml"/><Relationship Id="rId78" Type="http://schemas.openxmlformats.org/officeDocument/2006/relationships/tags" Target="../tags/tag232.xml"/><Relationship Id="rId94" Type="http://schemas.openxmlformats.org/officeDocument/2006/relationships/tags" Target="../tags/tag248.xml"/><Relationship Id="rId99" Type="http://schemas.openxmlformats.org/officeDocument/2006/relationships/tags" Target="../tags/tag253.xml"/><Relationship Id="rId101" Type="http://schemas.openxmlformats.org/officeDocument/2006/relationships/tags" Target="../tags/tag255.xml"/><Relationship Id="rId122" Type="http://schemas.openxmlformats.org/officeDocument/2006/relationships/tags" Target="../tags/tag276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289.xml"/><Relationship Id="rId18" Type="http://schemas.openxmlformats.org/officeDocument/2006/relationships/tags" Target="../tags/tag294.xml"/><Relationship Id="rId26" Type="http://schemas.openxmlformats.org/officeDocument/2006/relationships/tags" Target="../tags/tag302.xml"/><Relationship Id="rId39" Type="http://schemas.openxmlformats.org/officeDocument/2006/relationships/tags" Target="../tags/tag315.xml"/><Relationship Id="rId21" Type="http://schemas.openxmlformats.org/officeDocument/2006/relationships/tags" Target="../tags/tag297.xml"/><Relationship Id="rId34" Type="http://schemas.openxmlformats.org/officeDocument/2006/relationships/tags" Target="../tags/tag310.xml"/><Relationship Id="rId42" Type="http://schemas.openxmlformats.org/officeDocument/2006/relationships/tags" Target="../tags/tag318.xml"/><Relationship Id="rId47" Type="http://schemas.openxmlformats.org/officeDocument/2006/relationships/tags" Target="../tags/tag323.xml"/><Relationship Id="rId7" Type="http://schemas.openxmlformats.org/officeDocument/2006/relationships/tags" Target="../tags/tag283.xml"/><Relationship Id="rId2" Type="http://schemas.openxmlformats.org/officeDocument/2006/relationships/tags" Target="../tags/tag278.xml"/><Relationship Id="rId16" Type="http://schemas.openxmlformats.org/officeDocument/2006/relationships/tags" Target="../tags/tag292.xml"/><Relationship Id="rId29" Type="http://schemas.openxmlformats.org/officeDocument/2006/relationships/tags" Target="../tags/tag305.xml"/><Relationship Id="rId11" Type="http://schemas.openxmlformats.org/officeDocument/2006/relationships/tags" Target="../tags/tag287.xml"/><Relationship Id="rId24" Type="http://schemas.openxmlformats.org/officeDocument/2006/relationships/tags" Target="../tags/tag300.xml"/><Relationship Id="rId32" Type="http://schemas.openxmlformats.org/officeDocument/2006/relationships/tags" Target="../tags/tag308.xml"/><Relationship Id="rId37" Type="http://schemas.openxmlformats.org/officeDocument/2006/relationships/tags" Target="../tags/tag313.xml"/><Relationship Id="rId40" Type="http://schemas.openxmlformats.org/officeDocument/2006/relationships/tags" Target="../tags/tag316.xml"/><Relationship Id="rId45" Type="http://schemas.openxmlformats.org/officeDocument/2006/relationships/tags" Target="../tags/tag321.xml"/><Relationship Id="rId5" Type="http://schemas.openxmlformats.org/officeDocument/2006/relationships/tags" Target="../tags/tag281.xml"/><Relationship Id="rId15" Type="http://schemas.openxmlformats.org/officeDocument/2006/relationships/tags" Target="../tags/tag291.xml"/><Relationship Id="rId23" Type="http://schemas.openxmlformats.org/officeDocument/2006/relationships/tags" Target="../tags/tag299.xml"/><Relationship Id="rId28" Type="http://schemas.openxmlformats.org/officeDocument/2006/relationships/tags" Target="../tags/tag304.xml"/><Relationship Id="rId36" Type="http://schemas.openxmlformats.org/officeDocument/2006/relationships/tags" Target="../tags/tag312.xml"/><Relationship Id="rId49" Type="http://schemas.openxmlformats.org/officeDocument/2006/relationships/slideLayout" Target="../slideLayouts/slideLayout51.xml"/><Relationship Id="rId10" Type="http://schemas.openxmlformats.org/officeDocument/2006/relationships/tags" Target="../tags/tag286.xml"/><Relationship Id="rId19" Type="http://schemas.openxmlformats.org/officeDocument/2006/relationships/tags" Target="../tags/tag295.xml"/><Relationship Id="rId31" Type="http://schemas.openxmlformats.org/officeDocument/2006/relationships/tags" Target="../tags/tag307.xml"/><Relationship Id="rId44" Type="http://schemas.openxmlformats.org/officeDocument/2006/relationships/tags" Target="../tags/tag320.xml"/><Relationship Id="rId4" Type="http://schemas.openxmlformats.org/officeDocument/2006/relationships/tags" Target="../tags/tag280.xml"/><Relationship Id="rId9" Type="http://schemas.openxmlformats.org/officeDocument/2006/relationships/tags" Target="../tags/tag285.xml"/><Relationship Id="rId14" Type="http://schemas.openxmlformats.org/officeDocument/2006/relationships/tags" Target="../tags/tag290.xml"/><Relationship Id="rId22" Type="http://schemas.openxmlformats.org/officeDocument/2006/relationships/tags" Target="../tags/tag298.xml"/><Relationship Id="rId27" Type="http://schemas.openxmlformats.org/officeDocument/2006/relationships/tags" Target="../tags/tag303.xml"/><Relationship Id="rId30" Type="http://schemas.openxmlformats.org/officeDocument/2006/relationships/tags" Target="../tags/tag306.xml"/><Relationship Id="rId35" Type="http://schemas.openxmlformats.org/officeDocument/2006/relationships/tags" Target="../tags/tag311.xml"/><Relationship Id="rId43" Type="http://schemas.openxmlformats.org/officeDocument/2006/relationships/tags" Target="../tags/tag319.xml"/><Relationship Id="rId48" Type="http://schemas.openxmlformats.org/officeDocument/2006/relationships/tags" Target="../tags/tag324.xml"/><Relationship Id="rId8" Type="http://schemas.openxmlformats.org/officeDocument/2006/relationships/tags" Target="../tags/tag284.xml"/><Relationship Id="rId3" Type="http://schemas.openxmlformats.org/officeDocument/2006/relationships/tags" Target="../tags/tag279.xml"/><Relationship Id="rId12" Type="http://schemas.openxmlformats.org/officeDocument/2006/relationships/tags" Target="../tags/tag288.xml"/><Relationship Id="rId17" Type="http://schemas.openxmlformats.org/officeDocument/2006/relationships/tags" Target="../tags/tag293.xml"/><Relationship Id="rId25" Type="http://schemas.openxmlformats.org/officeDocument/2006/relationships/tags" Target="../tags/tag301.xml"/><Relationship Id="rId33" Type="http://schemas.openxmlformats.org/officeDocument/2006/relationships/tags" Target="../tags/tag309.xml"/><Relationship Id="rId38" Type="http://schemas.openxmlformats.org/officeDocument/2006/relationships/tags" Target="../tags/tag314.xml"/><Relationship Id="rId46" Type="http://schemas.openxmlformats.org/officeDocument/2006/relationships/tags" Target="../tags/tag322.xml"/><Relationship Id="rId20" Type="http://schemas.openxmlformats.org/officeDocument/2006/relationships/tags" Target="../tags/tag296.xml"/><Relationship Id="rId41" Type="http://schemas.openxmlformats.org/officeDocument/2006/relationships/tags" Target="../tags/tag317.xml"/><Relationship Id="rId1" Type="http://schemas.openxmlformats.org/officeDocument/2006/relationships/tags" Target="../tags/tag277.xml"/><Relationship Id="rId6" Type="http://schemas.openxmlformats.org/officeDocument/2006/relationships/tags" Target="../tags/tag28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tags" Target="../tags/tag441.xml"/><Relationship Id="rId21" Type="http://schemas.openxmlformats.org/officeDocument/2006/relationships/tags" Target="../tags/tag345.xml"/><Relationship Id="rId42" Type="http://schemas.openxmlformats.org/officeDocument/2006/relationships/tags" Target="../tags/tag366.xml"/><Relationship Id="rId63" Type="http://schemas.openxmlformats.org/officeDocument/2006/relationships/tags" Target="../tags/tag387.xml"/><Relationship Id="rId84" Type="http://schemas.openxmlformats.org/officeDocument/2006/relationships/tags" Target="../tags/tag408.xml"/><Relationship Id="rId138" Type="http://schemas.openxmlformats.org/officeDocument/2006/relationships/tags" Target="../tags/tag462.xml"/><Relationship Id="rId107" Type="http://schemas.openxmlformats.org/officeDocument/2006/relationships/tags" Target="../tags/tag431.xml"/><Relationship Id="rId11" Type="http://schemas.openxmlformats.org/officeDocument/2006/relationships/tags" Target="../tags/tag335.xml"/><Relationship Id="rId32" Type="http://schemas.openxmlformats.org/officeDocument/2006/relationships/tags" Target="../tags/tag356.xml"/><Relationship Id="rId37" Type="http://schemas.openxmlformats.org/officeDocument/2006/relationships/tags" Target="../tags/tag361.xml"/><Relationship Id="rId53" Type="http://schemas.openxmlformats.org/officeDocument/2006/relationships/tags" Target="../tags/tag377.xml"/><Relationship Id="rId58" Type="http://schemas.openxmlformats.org/officeDocument/2006/relationships/tags" Target="../tags/tag382.xml"/><Relationship Id="rId74" Type="http://schemas.openxmlformats.org/officeDocument/2006/relationships/tags" Target="../tags/tag398.xml"/><Relationship Id="rId79" Type="http://schemas.openxmlformats.org/officeDocument/2006/relationships/tags" Target="../tags/tag403.xml"/><Relationship Id="rId102" Type="http://schemas.openxmlformats.org/officeDocument/2006/relationships/tags" Target="../tags/tag426.xml"/><Relationship Id="rId123" Type="http://schemas.openxmlformats.org/officeDocument/2006/relationships/tags" Target="../tags/tag447.xml"/><Relationship Id="rId128" Type="http://schemas.openxmlformats.org/officeDocument/2006/relationships/tags" Target="../tags/tag452.xml"/><Relationship Id="rId5" Type="http://schemas.openxmlformats.org/officeDocument/2006/relationships/tags" Target="../tags/tag329.xml"/><Relationship Id="rId90" Type="http://schemas.openxmlformats.org/officeDocument/2006/relationships/tags" Target="../tags/tag414.xml"/><Relationship Id="rId95" Type="http://schemas.openxmlformats.org/officeDocument/2006/relationships/tags" Target="../tags/tag419.xml"/><Relationship Id="rId22" Type="http://schemas.openxmlformats.org/officeDocument/2006/relationships/tags" Target="../tags/tag346.xml"/><Relationship Id="rId27" Type="http://schemas.openxmlformats.org/officeDocument/2006/relationships/tags" Target="../tags/tag351.xml"/><Relationship Id="rId43" Type="http://schemas.openxmlformats.org/officeDocument/2006/relationships/tags" Target="../tags/tag367.xml"/><Relationship Id="rId48" Type="http://schemas.openxmlformats.org/officeDocument/2006/relationships/tags" Target="../tags/tag372.xml"/><Relationship Id="rId64" Type="http://schemas.openxmlformats.org/officeDocument/2006/relationships/tags" Target="../tags/tag388.xml"/><Relationship Id="rId69" Type="http://schemas.openxmlformats.org/officeDocument/2006/relationships/tags" Target="../tags/tag393.xml"/><Relationship Id="rId113" Type="http://schemas.openxmlformats.org/officeDocument/2006/relationships/tags" Target="../tags/tag437.xml"/><Relationship Id="rId118" Type="http://schemas.openxmlformats.org/officeDocument/2006/relationships/tags" Target="../tags/tag442.xml"/><Relationship Id="rId134" Type="http://schemas.openxmlformats.org/officeDocument/2006/relationships/tags" Target="../tags/tag458.xml"/><Relationship Id="rId139" Type="http://schemas.openxmlformats.org/officeDocument/2006/relationships/tags" Target="../tags/tag463.xml"/><Relationship Id="rId80" Type="http://schemas.openxmlformats.org/officeDocument/2006/relationships/tags" Target="../tags/tag404.xml"/><Relationship Id="rId85" Type="http://schemas.openxmlformats.org/officeDocument/2006/relationships/tags" Target="../tags/tag409.xml"/><Relationship Id="rId12" Type="http://schemas.openxmlformats.org/officeDocument/2006/relationships/tags" Target="../tags/tag336.xml"/><Relationship Id="rId17" Type="http://schemas.openxmlformats.org/officeDocument/2006/relationships/tags" Target="../tags/tag341.xml"/><Relationship Id="rId33" Type="http://schemas.openxmlformats.org/officeDocument/2006/relationships/tags" Target="../tags/tag357.xml"/><Relationship Id="rId38" Type="http://schemas.openxmlformats.org/officeDocument/2006/relationships/tags" Target="../tags/tag362.xml"/><Relationship Id="rId59" Type="http://schemas.openxmlformats.org/officeDocument/2006/relationships/tags" Target="../tags/tag383.xml"/><Relationship Id="rId103" Type="http://schemas.openxmlformats.org/officeDocument/2006/relationships/tags" Target="../tags/tag427.xml"/><Relationship Id="rId108" Type="http://schemas.openxmlformats.org/officeDocument/2006/relationships/tags" Target="../tags/tag432.xml"/><Relationship Id="rId124" Type="http://schemas.openxmlformats.org/officeDocument/2006/relationships/tags" Target="../tags/tag448.xml"/><Relationship Id="rId129" Type="http://schemas.openxmlformats.org/officeDocument/2006/relationships/tags" Target="../tags/tag453.xml"/><Relationship Id="rId54" Type="http://schemas.openxmlformats.org/officeDocument/2006/relationships/tags" Target="../tags/tag378.xml"/><Relationship Id="rId70" Type="http://schemas.openxmlformats.org/officeDocument/2006/relationships/tags" Target="../tags/tag394.xml"/><Relationship Id="rId75" Type="http://schemas.openxmlformats.org/officeDocument/2006/relationships/tags" Target="../tags/tag399.xml"/><Relationship Id="rId91" Type="http://schemas.openxmlformats.org/officeDocument/2006/relationships/tags" Target="../tags/tag415.xml"/><Relationship Id="rId96" Type="http://schemas.openxmlformats.org/officeDocument/2006/relationships/tags" Target="../tags/tag420.xml"/><Relationship Id="rId140" Type="http://schemas.openxmlformats.org/officeDocument/2006/relationships/tags" Target="../tags/tag464.xml"/><Relationship Id="rId1" Type="http://schemas.openxmlformats.org/officeDocument/2006/relationships/tags" Target="../tags/tag325.xml"/><Relationship Id="rId6" Type="http://schemas.openxmlformats.org/officeDocument/2006/relationships/tags" Target="../tags/tag330.xml"/><Relationship Id="rId23" Type="http://schemas.openxmlformats.org/officeDocument/2006/relationships/tags" Target="../tags/tag347.xml"/><Relationship Id="rId28" Type="http://schemas.openxmlformats.org/officeDocument/2006/relationships/tags" Target="../tags/tag352.xml"/><Relationship Id="rId49" Type="http://schemas.openxmlformats.org/officeDocument/2006/relationships/tags" Target="../tags/tag373.xml"/><Relationship Id="rId114" Type="http://schemas.openxmlformats.org/officeDocument/2006/relationships/tags" Target="../tags/tag438.xml"/><Relationship Id="rId119" Type="http://schemas.openxmlformats.org/officeDocument/2006/relationships/tags" Target="../tags/tag443.xml"/><Relationship Id="rId44" Type="http://schemas.openxmlformats.org/officeDocument/2006/relationships/tags" Target="../tags/tag368.xml"/><Relationship Id="rId60" Type="http://schemas.openxmlformats.org/officeDocument/2006/relationships/tags" Target="../tags/tag384.xml"/><Relationship Id="rId65" Type="http://schemas.openxmlformats.org/officeDocument/2006/relationships/tags" Target="../tags/tag389.xml"/><Relationship Id="rId81" Type="http://schemas.openxmlformats.org/officeDocument/2006/relationships/tags" Target="../tags/tag405.xml"/><Relationship Id="rId86" Type="http://schemas.openxmlformats.org/officeDocument/2006/relationships/tags" Target="../tags/tag410.xml"/><Relationship Id="rId130" Type="http://schemas.openxmlformats.org/officeDocument/2006/relationships/tags" Target="../tags/tag454.xml"/><Relationship Id="rId135" Type="http://schemas.openxmlformats.org/officeDocument/2006/relationships/tags" Target="../tags/tag459.xml"/><Relationship Id="rId13" Type="http://schemas.openxmlformats.org/officeDocument/2006/relationships/tags" Target="../tags/tag337.xml"/><Relationship Id="rId18" Type="http://schemas.openxmlformats.org/officeDocument/2006/relationships/tags" Target="../tags/tag342.xml"/><Relationship Id="rId39" Type="http://schemas.openxmlformats.org/officeDocument/2006/relationships/tags" Target="../tags/tag363.xml"/><Relationship Id="rId109" Type="http://schemas.openxmlformats.org/officeDocument/2006/relationships/tags" Target="../tags/tag433.xml"/><Relationship Id="rId34" Type="http://schemas.openxmlformats.org/officeDocument/2006/relationships/tags" Target="../tags/tag358.xml"/><Relationship Id="rId50" Type="http://schemas.openxmlformats.org/officeDocument/2006/relationships/tags" Target="../tags/tag374.xml"/><Relationship Id="rId55" Type="http://schemas.openxmlformats.org/officeDocument/2006/relationships/tags" Target="../tags/tag379.xml"/><Relationship Id="rId76" Type="http://schemas.openxmlformats.org/officeDocument/2006/relationships/tags" Target="../tags/tag400.xml"/><Relationship Id="rId97" Type="http://schemas.openxmlformats.org/officeDocument/2006/relationships/tags" Target="../tags/tag421.xml"/><Relationship Id="rId104" Type="http://schemas.openxmlformats.org/officeDocument/2006/relationships/tags" Target="../tags/tag428.xml"/><Relationship Id="rId120" Type="http://schemas.openxmlformats.org/officeDocument/2006/relationships/tags" Target="../tags/tag444.xml"/><Relationship Id="rId125" Type="http://schemas.openxmlformats.org/officeDocument/2006/relationships/tags" Target="../tags/tag449.xml"/><Relationship Id="rId141" Type="http://schemas.openxmlformats.org/officeDocument/2006/relationships/tags" Target="../tags/tag465.xml"/><Relationship Id="rId7" Type="http://schemas.openxmlformats.org/officeDocument/2006/relationships/tags" Target="../tags/tag331.xml"/><Relationship Id="rId71" Type="http://schemas.openxmlformats.org/officeDocument/2006/relationships/tags" Target="../tags/tag395.xml"/><Relationship Id="rId92" Type="http://schemas.openxmlformats.org/officeDocument/2006/relationships/tags" Target="../tags/tag416.xml"/><Relationship Id="rId2" Type="http://schemas.openxmlformats.org/officeDocument/2006/relationships/tags" Target="../tags/tag326.xml"/><Relationship Id="rId29" Type="http://schemas.openxmlformats.org/officeDocument/2006/relationships/tags" Target="../tags/tag353.xml"/><Relationship Id="rId24" Type="http://schemas.openxmlformats.org/officeDocument/2006/relationships/tags" Target="../tags/tag348.xml"/><Relationship Id="rId40" Type="http://schemas.openxmlformats.org/officeDocument/2006/relationships/tags" Target="../tags/tag364.xml"/><Relationship Id="rId45" Type="http://schemas.openxmlformats.org/officeDocument/2006/relationships/tags" Target="../tags/tag369.xml"/><Relationship Id="rId66" Type="http://schemas.openxmlformats.org/officeDocument/2006/relationships/tags" Target="../tags/tag390.xml"/><Relationship Id="rId87" Type="http://schemas.openxmlformats.org/officeDocument/2006/relationships/tags" Target="../tags/tag411.xml"/><Relationship Id="rId110" Type="http://schemas.openxmlformats.org/officeDocument/2006/relationships/tags" Target="../tags/tag434.xml"/><Relationship Id="rId115" Type="http://schemas.openxmlformats.org/officeDocument/2006/relationships/tags" Target="../tags/tag439.xml"/><Relationship Id="rId131" Type="http://schemas.openxmlformats.org/officeDocument/2006/relationships/tags" Target="../tags/tag455.xml"/><Relationship Id="rId136" Type="http://schemas.openxmlformats.org/officeDocument/2006/relationships/tags" Target="../tags/tag460.xml"/><Relationship Id="rId61" Type="http://schemas.openxmlformats.org/officeDocument/2006/relationships/tags" Target="../tags/tag385.xml"/><Relationship Id="rId82" Type="http://schemas.openxmlformats.org/officeDocument/2006/relationships/tags" Target="../tags/tag406.xml"/><Relationship Id="rId19" Type="http://schemas.openxmlformats.org/officeDocument/2006/relationships/tags" Target="../tags/tag343.xml"/><Relationship Id="rId14" Type="http://schemas.openxmlformats.org/officeDocument/2006/relationships/tags" Target="../tags/tag338.xml"/><Relationship Id="rId30" Type="http://schemas.openxmlformats.org/officeDocument/2006/relationships/tags" Target="../tags/tag354.xml"/><Relationship Id="rId35" Type="http://schemas.openxmlformats.org/officeDocument/2006/relationships/tags" Target="../tags/tag359.xml"/><Relationship Id="rId56" Type="http://schemas.openxmlformats.org/officeDocument/2006/relationships/tags" Target="../tags/tag380.xml"/><Relationship Id="rId77" Type="http://schemas.openxmlformats.org/officeDocument/2006/relationships/tags" Target="../tags/tag401.xml"/><Relationship Id="rId100" Type="http://schemas.openxmlformats.org/officeDocument/2006/relationships/tags" Target="../tags/tag424.xml"/><Relationship Id="rId105" Type="http://schemas.openxmlformats.org/officeDocument/2006/relationships/tags" Target="../tags/tag429.xml"/><Relationship Id="rId126" Type="http://schemas.openxmlformats.org/officeDocument/2006/relationships/tags" Target="../tags/tag450.xml"/><Relationship Id="rId8" Type="http://schemas.openxmlformats.org/officeDocument/2006/relationships/tags" Target="../tags/tag332.xml"/><Relationship Id="rId51" Type="http://schemas.openxmlformats.org/officeDocument/2006/relationships/tags" Target="../tags/tag375.xml"/><Relationship Id="rId72" Type="http://schemas.openxmlformats.org/officeDocument/2006/relationships/tags" Target="../tags/tag396.xml"/><Relationship Id="rId93" Type="http://schemas.openxmlformats.org/officeDocument/2006/relationships/tags" Target="../tags/tag417.xml"/><Relationship Id="rId98" Type="http://schemas.openxmlformats.org/officeDocument/2006/relationships/tags" Target="../tags/tag422.xml"/><Relationship Id="rId121" Type="http://schemas.openxmlformats.org/officeDocument/2006/relationships/tags" Target="../tags/tag445.xml"/><Relationship Id="rId142" Type="http://schemas.openxmlformats.org/officeDocument/2006/relationships/slideLayout" Target="../slideLayouts/slideLayout40.xml"/><Relationship Id="rId3" Type="http://schemas.openxmlformats.org/officeDocument/2006/relationships/tags" Target="../tags/tag327.xml"/><Relationship Id="rId25" Type="http://schemas.openxmlformats.org/officeDocument/2006/relationships/tags" Target="../tags/tag349.xml"/><Relationship Id="rId46" Type="http://schemas.openxmlformats.org/officeDocument/2006/relationships/tags" Target="../tags/tag370.xml"/><Relationship Id="rId67" Type="http://schemas.openxmlformats.org/officeDocument/2006/relationships/tags" Target="../tags/tag391.xml"/><Relationship Id="rId116" Type="http://schemas.openxmlformats.org/officeDocument/2006/relationships/tags" Target="../tags/tag440.xml"/><Relationship Id="rId137" Type="http://schemas.openxmlformats.org/officeDocument/2006/relationships/tags" Target="../tags/tag461.xml"/><Relationship Id="rId20" Type="http://schemas.openxmlformats.org/officeDocument/2006/relationships/tags" Target="../tags/tag344.xml"/><Relationship Id="rId41" Type="http://schemas.openxmlformats.org/officeDocument/2006/relationships/tags" Target="../tags/tag365.xml"/><Relationship Id="rId62" Type="http://schemas.openxmlformats.org/officeDocument/2006/relationships/tags" Target="../tags/tag386.xml"/><Relationship Id="rId83" Type="http://schemas.openxmlformats.org/officeDocument/2006/relationships/tags" Target="../tags/tag407.xml"/><Relationship Id="rId88" Type="http://schemas.openxmlformats.org/officeDocument/2006/relationships/tags" Target="../tags/tag412.xml"/><Relationship Id="rId111" Type="http://schemas.openxmlformats.org/officeDocument/2006/relationships/tags" Target="../tags/tag435.xml"/><Relationship Id="rId132" Type="http://schemas.openxmlformats.org/officeDocument/2006/relationships/tags" Target="../tags/tag456.xml"/><Relationship Id="rId15" Type="http://schemas.openxmlformats.org/officeDocument/2006/relationships/tags" Target="../tags/tag339.xml"/><Relationship Id="rId36" Type="http://schemas.openxmlformats.org/officeDocument/2006/relationships/tags" Target="../tags/tag360.xml"/><Relationship Id="rId57" Type="http://schemas.openxmlformats.org/officeDocument/2006/relationships/tags" Target="../tags/tag381.xml"/><Relationship Id="rId106" Type="http://schemas.openxmlformats.org/officeDocument/2006/relationships/tags" Target="../tags/tag430.xml"/><Relationship Id="rId127" Type="http://schemas.openxmlformats.org/officeDocument/2006/relationships/tags" Target="../tags/tag451.xml"/><Relationship Id="rId10" Type="http://schemas.openxmlformats.org/officeDocument/2006/relationships/tags" Target="../tags/tag334.xml"/><Relationship Id="rId31" Type="http://schemas.openxmlformats.org/officeDocument/2006/relationships/tags" Target="../tags/tag355.xml"/><Relationship Id="rId52" Type="http://schemas.openxmlformats.org/officeDocument/2006/relationships/tags" Target="../tags/tag376.xml"/><Relationship Id="rId73" Type="http://schemas.openxmlformats.org/officeDocument/2006/relationships/tags" Target="../tags/tag397.xml"/><Relationship Id="rId78" Type="http://schemas.openxmlformats.org/officeDocument/2006/relationships/tags" Target="../tags/tag402.xml"/><Relationship Id="rId94" Type="http://schemas.openxmlformats.org/officeDocument/2006/relationships/tags" Target="../tags/tag418.xml"/><Relationship Id="rId99" Type="http://schemas.openxmlformats.org/officeDocument/2006/relationships/tags" Target="../tags/tag423.xml"/><Relationship Id="rId101" Type="http://schemas.openxmlformats.org/officeDocument/2006/relationships/tags" Target="../tags/tag425.xml"/><Relationship Id="rId122" Type="http://schemas.openxmlformats.org/officeDocument/2006/relationships/tags" Target="../tags/tag446.xml"/><Relationship Id="rId4" Type="http://schemas.openxmlformats.org/officeDocument/2006/relationships/tags" Target="../tags/tag328.xml"/><Relationship Id="rId9" Type="http://schemas.openxmlformats.org/officeDocument/2006/relationships/tags" Target="../tags/tag333.xml"/><Relationship Id="rId26" Type="http://schemas.openxmlformats.org/officeDocument/2006/relationships/tags" Target="../tags/tag350.xml"/><Relationship Id="rId47" Type="http://schemas.openxmlformats.org/officeDocument/2006/relationships/tags" Target="../tags/tag371.xml"/><Relationship Id="rId68" Type="http://schemas.openxmlformats.org/officeDocument/2006/relationships/tags" Target="../tags/tag392.xml"/><Relationship Id="rId89" Type="http://schemas.openxmlformats.org/officeDocument/2006/relationships/tags" Target="../tags/tag413.xml"/><Relationship Id="rId112" Type="http://schemas.openxmlformats.org/officeDocument/2006/relationships/tags" Target="../tags/tag436.xml"/><Relationship Id="rId133" Type="http://schemas.openxmlformats.org/officeDocument/2006/relationships/tags" Target="../tags/tag457.xml"/><Relationship Id="rId16" Type="http://schemas.openxmlformats.org/officeDocument/2006/relationships/tags" Target="../tags/tag34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73.xml"/><Relationship Id="rId3" Type="http://schemas.openxmlformats.org/officeDocument/2006/relationships/tags" Target="../tags/tag468.xml"/><Relationship Id="rId7" Type="http://schemas.openxmlformats.org/officeDocument/2006/relationships/tags" Target="../tags/tag472.xml"/><Relationship Id="rId2" Type="http://schemas.openxmlformats.org/officeDocument/2006/relationships/tags" Target="../tags/tag467.xml"/><Relationship Id="rId1" Type="http://schemas.openxmlformats.org/officeDocument/2006/relationships/tags" Target="../tags/tag466.xml"/><Relationship Id="rId6" Type="http://schemas.openxmlformats.org/officeDocument/2006/relationships/tags" Target="../tags/tag471.xml"/><Relationship Id="rId5" Type="http://schemas.openxmlformats.org/officeDocument/2006/relationships/tags" Target="../tags/tag470.xml"/><Relationship Id="rId10" Type="http://schemas.openxmlformats.org/officeDocument/2006/relationships/image" Target="../media/image2.png"/><Relationship Id="rId4" Type="http://schemas.openxmlformats.org/officeDocument/2006/relationships/tags" Target="../tags/tag469.xml"/><Relationship Id="rId9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476.xml"/><Relationship Id="rId2" Type="http://schemas.openxmlformats.org/officeDocument/2006/relationships/tags" Target="../tags/tag475.xml"/><Relationship Id="rId1" Type="http://schemas.openxmlformats.org/officeDocument/2006/relationships/tags" Target="../tags/tag47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.gif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79.xml"/><Relationship Id="rId2" Type="http://schemas.openxmlformats.org/officeDocument/2006/relationships/tags" Target="../tags/tag478.xml"/><Relationship Id="rId1" Type="http://schemas.openxmlformats.org/officeDocument/2006/relationships/tags" Target="../tags/tag47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矩形 4">
            <a:extLst>
              <a:ext uri="{FF2B5EF4-FFF2-40B4-BE49-F238E27FC236}">
                <a16:creationId xmlns:a16="http://schemas.microsoft.com/office/drawing/2014/main" id="{5A186731-FB9C-4B90-9BC4-D9AB6B90986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PA-椭圆 2">
            <a:extLst>
              <a:ext uri="{FF2B5EF4-FFF2-40B4-BE49-F238E27FC236}">
                <a16:creationId xmlns:a16="http://schemas.microsoft.com/office/drawing/2014/main" id="{71DB12F0-867E-407A-9A69-4C4B4FB9A0C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907998" y="2199434"/>
            <a:ext cx="2376004" cy="237600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25400">
              <a:prstClr val="black">
                <a:alpha val="9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PA_直接连接符 12">
            <a:extLst>
              <a:ext uri="{FF2B5EF4-FFF2-40B4-BE49-F238E27FC236}">
                <a16:creationId xmlns:a16="http://schemas.microsoft.com/office/drawing/2014/main" id="{117AD1AD-678A-4C1B-A9D2-A6808994F224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7779152" y="5371263"/>
            <a:ext cx="1408391" cy="1116623"/>
          </a:xfrm>
          <a:prstGeom prst="line">
            <a:avLst/>
          </a:prstGeom>
          <a:ln w="12700">
            <a:solidFill>
              <a:srgbClr val="FDF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PA_直接连接符 14">
            <a:extLst>
              <a:ext uri="{FF2B5EF4-FFF2-40B4-BE49-F238E27FC236}">
                <a16:creationId xmlns:a16="http://schemas.microsoft.com/office/drawing/2014/main" id="{4C6945D7-8E46-4F30-B85D-2EEC57F704CA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8711112" y="3968217"/>
            <a:ext cx="2375988" cy="375155"/>
          </a:xfrm>
          <a:prstGeom prst="line">
            <a:avLst/>
          </a:prstGeom>
          <a:ln w="38100">
            <a:solidFill>
              <a:srgbClr val="CC7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PA_直接连接符 16">
            <a:extLst>
              <a:ext uri="{FF2B5EF4-FFF2-40B4-BE49-F238E27FC236}">
                <a16:creationId xmlns:a16="http://schemas.microsoft.com/office/drawing/2014/main" id="{3FAA8B30-9311-4190-9D67-AC5D9705D34D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V="1">
            <a:off x="7728857" y="1320801"/>
            <a:ext cx="1008743" cy="525849"/>
          </a:xfrm>
          <a:prstGeom prst="line">
            <a:avLst/>
          </a:prstGeom>
          <a:ln w="38100">
            <a:solidFill>
              <a:srgbClr val="FDF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PA_直接连接符 18">
            <a:extLst>
              <a:ext uri="{FF2B5EF4-FFF2-40B4-BE49-F238E27FC236}">
                <a16:creationId xmlns:a16="http://schemas.microsoft.com/office/drawing/2014/main" id="{1BB17D1E-EC6D-49CC-91DD-20FA429315F4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 flipH="1" flipV="1">
            <a:off x="5486824" y="1074057"/>
            <a:ext cx="293441" cy="685437"/>
          </a:xfrm>
          <a:prstGeom prst="line">
            <a:avLst/>
          </a:prstGeom>
          <a:ln w="38100">
            <a:solidFill>
              <a:srgbClr val="CC7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PA_直接连接符 20">
            <a:extLst>
              <a:ext uri="{FF2B5EF4-FFF2-40B4-BE49-F238E27FC236}">
                <a16:creationId xmlns:a16="http://schemas.microsoft.com/office/drawing/2014/main" id="{7F03EBB3-377C-4612-BB19-EC04AF099ABE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H="1" flipV="1">
            <a:off x="2960914" y="1001487"/>
            <a:ext cx="1203166" cy="758007"/>
          </a:xfrm>
          <a:prstGeom prst="line">
            <a:avLst/>
          </a:prstGeom>
          <a:ln w="12700">
            <a:solidFill>
              <a:srgbClr val="CC7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PA_直接连接符 22">
            <a:extLst>
              <a:ext uri="{FF2B5EF4-FFF2-40B4-BE49-F238E27FC236}">
                <a16:creationId xmlns:a16="http://schemas.microsoft.com/office/drawing/2014/main" id="{4D8CED17-A734-41C9-9A1C-B85ACD6BEA6C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 flipH="1" flipV="1">
            <a:off x="3004458" y="2540001"/>
            <a:ext cx="577217" cy="87545"/>
          </a:xfrm>
          <a:prstGeom prst="line">
            <a:avLst/>
          </a:prstGeom>
          <a:ln w="38100">
            <a:solidFill>
              <a:srgbClr val="FDF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直接连接符 24">
            <a:extLst>
              <a:ext uri="{FF2B5EF4-FFF2-40B4-BE49-F238E27FC236}">
                <a16:creationId xmlns:a16="http://schemas.microsoft.com/office/drawing/2014/main" id="{9EB71F1C-F68A-4A63-B1D9-14BA0D348675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H="1">
            <a:off x="1756229" y="4412343"/>
            <a:ext cx="1828799" cy="508000"/>
          </a:xfrm>
          <a:prstGeom prst="line">
            <a:avLst/>
          </a:prstGeom>
          <a:ln w="38100">
            <a:solidFill>
              <a:srgbClr val="CC7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30">
            <a:extLst>
              <a:ext uri="{FF2B5EF4-FFF2-40B4-BE49-F238E27FC236}">
                <a16:creationId xmlns:a16="http://schemas.microsoft.com/office/drawing/2014/main" id="{DF5776CB-E2BD-4637-9A91-78ACF077A008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 flipH="1">
            <a:off x="5486825" y="5061857"/>
            <a:ext cx="222300" cy="816429"/>
          </a:xfrm>
          <a:prstGeom prst="line">
            <a:avLst/>
          </a:prstGeom>
          <a:ln w="38100">
            <a:solidFill>
              <a:srgbClr val="CC7C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_椭圆 10">
            <a:extLst>
              <a:ext uri="{FF2B5EF4-FFF2-40B4-BE49-F238E27FC236}">
                <a16:creationId xmlns:a16="http://schemas.microsoft.com/office/drawing/2014/main" id="{AA2EC5FF-9045-4627-BCD1-BB63CAF7B16E}"/>
              </a:ext>
            </a:extLst>
          </p:cNvPr>
          <p:cNvSpPr>
            <a:spLocks/>
          </p:cNvSpPr>
          <p:nvPr>
            <p:custDataLst>
              <p:tags r:id="rId12"/>
            </p:custDataLst>
          </p:nvPr>
        </p:nvSpPr>
        <p:spPr>
          <a:xfrm>
            <a:off x="5805488" y="3156105"/>
            <a:ext cx="545790" cy="54579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PA_椭圆 11">
            <a:extLst>
              <a:ext uri="{FF2B5EF4-FFF2-40B4-BE49-F238E27FC236}">
                <a16:creationId xmlns:a16="http://schemas.microsoft.com/office/drawing/2014/main" id="{8C84C739-C013-4F18-8252-85A5151F9348}"/>
              </a:ext>
            </a:extLst>
          </p:cNvPr>
          <p:cNvSpPr>
            <a:spLocks/>
          </p:cNvSpPr>
          <p:nvPr>
            <p:custDataLst>
              <p:tags r:id="rId13"/>
            </p:custDataLst>
          </p:nvPr>
        </p:nvSpPr>
        <p:spPr>
          <a:xfrm>
            <a:off x="5487834" y="3905251"/>
            <a:ext cx="561974" cy="561974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PA_椭圆 12">
            <a:extLst>
              <a:ext uri="{FF2B5EF4-FFF2-40B4-BE49-F238E27FC236}">
                <a16:creationId xmlns:a16="http://schemas.microsoft.com/office/drawing/2014/main" id="{1B6BB08D-B633-4F4E-98BB-0DEF47DCC552}"/>
              </a:ext>
            </a:extLst>
          </p:cNvPr>
          <p:cNvSpPr>
            <a:spLocks/>
          </p:cNvSpPr>
          <p:nvPr>
            <p:custDataLst>
              <p:tags r:id="rId14"/>
            </p:custDataLst>
          </p:nvPr>
        </p:nvSpPr>
        <p:spPr>
          <a:xfrm>
            <a:off x="5351153" y="2063595"/>
            <a:ext cx="540060" cy="540060"/>
          </a:xfrm>
          <a:prstGeom prst="ellipse">
            <a:avLst/>
          </a:prstGeom>
          <a:solidFill>
            <a:srgbClr val="FDFEFD"/>
          </a:solidFill>
          <a:ln>
            <a:noFill/>
          </a:ln>
          <a:effectLst>
            <a:outerShdw dir="5400000" sx="200000" sy="200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PA_椭圆 13">
            <a:extLst>
              <a:ext uri="{FF2B5EF4-FFF2-40B4-BE49-F238E27FC236}">
                <a16:creationId xmlns:a16="http://schemas.microsoft.com/office/drawing/2014/main" id="{A577A714-03BF-4218-AC93-3D98167E0D4C}"/>
              </a:ext>
            </a:extLst>
          </p:cNvPr>
          <p:cNvSpPr>
            <a:spLocks/>
          </p:cNvSpPr>
          <p:nvPr>
            <p:custDataLst>
              <p:tags r:id="rId15"/>
            </p:custDataLst>
          </p:nvPr>
        </p:nvSpPr>
        <p:spPr>
          <a:xfrm>
            <a:off x="5684045" y="2852738"/>
            <a:ext cx="368853" cy="36885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PA_椭圆 14">
            <a:extLst>
              <a:ext uri="{FF2B5EF4-FFF2-40B4-BE49-F238E27FC236}">
                <a16:creationId xmlns:a16="http://schemas.microsoft.com/office/drawing/2014/main" id="{A4FBDB88-5163-4981-8060-AD2B219C181A}"/>
              </a:ext>
            </a:extLst>
          </p:cNvPr>
          <p:cNvSpPr>
            <a:spLocks/>
          </p:cNvSpPr>
          <p:nvPr>
            <p:custDataLst>
              <p:tags r:id="rId16"/>
            </p:custDataLst>
          </p:nvPr>
        </p:nvSpPr>
        <p:spPr>
          <a:xfrm>
            <a:off x="6331745" y="3305175"/>
            <a:ext cx="368853" cy="36885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PA_椭圆 15">
            <a:extLst>
              <a:ext uri="{FF2B5EF4-FFF2-40B4-BE49-F238E27FC236}">
                <a16:creationId xmlns:a16="http://schemas.microsoft.com/office/drawing/2014/main" id="{893A4C1E-91FA-4625-9D71-70C3CB9D9911}"/>
              </a:ext>
            </a:extLst>
          </p:cNvPr>
          <p:cNvSpPr>
            <a:spLocks/>
          </p:cNvSpPr>
          <p:nvPr>
            <p:custDataLst>
              <p:tags r:id="rId17"/>
            </p:custDataLst>
          </p:nvPr>
        </p:nvSpPr>
        <p:spPr>
          <a:xfrm>
            <a:off x="6026945" y="4110037"/>
            <a:ext cx="368853" cy="36885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PA_椭圆 16">
            <a:extLst>
              <a:ext uri="{FF2B5EF4-FFF2-40B4-BE49-F238E27FC236}">
                <a16:creationId xmlns:a16="http://schemas.microsoft.com/office/drawing/2014/main" id="{E2C6F1AC-EB92-4713-A3C2-F06266D7D9B7}"/>
              </a:ext>
            </a:extLst>
          </p:cNvPr>
          <p:cNvSpPr>
            <a:spLocks/>
          </p:cNvSpPr>
          <p:nvPr>
            <p:custDataLst>
              <p:tags r:id="rId18"/>
            </p:custDataLst>
          </p:nvPr>
        </p:nvSpPr>
        <p:spPr>
          <a:xfrm>
            <a:off x="5526883" y="3514724"/>
            <a:ext cx="368853" cy="36885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PA_椭圆 17">
            <a:extLst>
              <a:ext uri="{FF2B5EF4-FFF2-40B4-BE49-F238E27FC236}">
                <a16:creationId xmlns:a16="http://schemas.microsoft.com/office/drawing/2014/main" id="{13BA6CDB-BA0D-41CE-8988-2268320BE634}"/>
              </a:ext>
            </a:extLst>
          </p:cNvPr>
          <p:cNvSpPr>
            <a:spLocks/>
          </p:cNvSpPr>
          <p:nvPr>
            <p:custDataLst>
              <p:tags r:id="rId19"/>
            </p:custDataLst>
          </p:nvPr>
        </p:nvSpPr>
        <p:spPr>
          <a:xfrm>
            <a:off x="5455445" y="3176587"/>
            <a:ext cx="368853" cy="36885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PA_椭圆 18">
            <a:extLst>
              <a:ext uri="{FF2B5EF4-FFF2-40B4-BE49-F238E27FC236}">
                <a16:creationId xmlns:a16="http://schemas.microsoft.com/office/drawing/2014/main" id="{539490A5-3EB5-46BA-8C7B-3B3ACEF7D37A}"/>
              </a:ext>
            </a:extLst>
          </p:cNvPr>
          <p:cNvSpPr>
            <a:spLocks/>
          </p:cNvSpPr>
          <p:nvPr>
            <p:custDataLst>
              <p:tags r:id="rId20"/>
            </p:custDataLst>
          </p:nvPr>
        </p:nvSpPr>
        <p:spPr>
          <a:xfrm>
            <a:off x="6669643" y="3795473"/>
            <a:ext cx="397908" cy="39790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PA_椭圆 19">
            <a:extLst>
              <a:ext uri="{FF2B5EF4-FFF2-40B4-BE49-F238E27FC236}">
                <a16:creationId xmlns:a16="http://schemas.microsoft.com/office/drawing/2014/main" id="{C4E09237-3CB2-4376-9B45-188C3593064D}"/>
              </a:ext>
            </a:extLst>
          </p:cNvPr>
          <p:cNvSpPr>
            <a:spLocks/>
          </p:cNvSpPr>
          <p:nvPr>
            <p:custDataLst>
              <p:tags r:id="rId21"/>
            </p:custDataLst>
          </p:nvPr>
        </p:nvSpPr>
        <p:spPr>
          <a:xfrm>
            <a:off x="6655355" y="2904886"/>
            <a:ext cx="397908" cy="39790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PA_椭圆 20">
            <a:extLst>
              <a:ext uri="{FF2B5EF4-FFF2-40B4-BE49-F238E27FC236}">
                <a16:creationId xmlns:a16="http://schemas.microsoft.com/office/drawing/2014/main" id="{E03BBB5E-0C1E-4185-A9BC-E539AD5798A1}"/>
              </a:ext>
            </a:extLst>
          </p:cNvPr>
          <p:cNvSpPr>
            <a:spLocks/>
          </p:cNvSpPr>
          <p:nvPr>
            <p:custDataLst>
              <p:tags r:id="rId22"/>
            </p:custDataLst>
          </p:nvPr>
        </p:nvSpPr>
        <p:spPr>
          <a:xfrm>
            <a:off x="6912530" y="3219211"/>
            <a:ext cx="397908" cy="39790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PA_椭圆 21">
            <a:extLst>
              <a:ext uri="{FF2B5EF4-FFF2-40B4-BE49-F238E27FC236}">
                <a16:creationId xmlns:a16="http://schemas.microsoft.com/office/drawing/2014/main" id="{96BE372F-6B15-48F6-A650-4C08BDE819EB}"/>
              </a:ext>
            </a:extLst>
          </p:cNvPr>
          <p:cNvSpPr>
            <a:spLocks/>
          </p:cNvSpPr>
          <p:nvPr>
            <p:custDataLst>
              <p:tags r:id="rId23"/>
            </p:custDataLst>
          </p:nvPr>
        </p:nvSpPr>
        <p:spPr>
          <a:xfrm>
            <a:off x="7007780" y="3595449"/>
            <a:ext cx="397908" cy="39790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PA_椭圆 22">
            <a:extLst>
              <a:ext uri="{FF2B5EF4-FFF2-40B4-BE49-F238E27FC236}">
                <a16:creationId xmlns:a16="http://schemas.microsoft.com/office/drawing/2014/main" id="{6DDD0884-95DC-43BD-89CB-564C715B72AE}"/>
              </a:ext>
            </a:extLst>
          </p:cNvPr>
          <p:cNvSpPr>
            <a:spLocks/>
          </p:cNvSpPr>
          <p:nvPr>
            <p:custDataLst>
              <p:tags r:id="rId24"/>
            </p:custDataLst>
          </p:nvPr>
        </p:nvSpPr>
        <p:spPr>
          <a:xfrm>
            <a:off x="7041118" y="2847737"/>
            <a:ext cx="397908" cy="39790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PA_椭圆 23">
            <a:extLst>
              <a:ext uri="{FF2B5EF4-FFF2-40B4-BE49-F238E27FC236}">
                <a16:creationId xmlns:a16="http://schemas.microsoft.com/office/drawing/2014/main" id="{1A0D63F5-5C11-49F9-A243-B2E50067F864}"/>
              </a:ext>
            </a:extLst>
          </p:cNvPr>
          <p:cNvSpPr>
            <a:spLocks/>
          </p:cNvSpPr>
          <p:nvPr>
            <p:custDataLst>
              <p:tags r:id="rId25"/>
            </p:custDataLst>
          </p:nvPr>
        </p:nvSpPr>
        <p:spPr>
          <a:xfrm>
            <a:off x="6436280" y="2185749"/>
            <a:ext cx="397908" cy="39790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PA_椭圆 24">
            <a:extLst>
              <a:ext uri="{FF2B5EF4-FFF2-40B4-BE49-F238E27FC236}">
                <a16:creationId xmlns:a16="http://schemas.microsoft.com/office/drawing/2014/main" id="{388DCD3D-E264-4B28-B343-E1A1EE8FB76A}"/>
              </a:ext>
            </a:extLst>
          </p:cNvPr>
          <p:cNvSpPr>
            <a:spLocks/>
          </p:cNvSpPr>
          <p:nvPr>
            <p:custDataLst>
              <p:tags r:id="rId26"/>
            </p:custDataLst>
          </p:nvPr>
        </p:nvSpPr>
        <p:spPr>
          <a:xfrm>
            <a:off x="5183981" y="3405187"/>
            <a:ext cx="368853" cy="36885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PA_椭圆 25">
            <a:extLst>
              <a:ext uri="{FF2B5EF4-FFF2-40B4-BE49-F238E27FC236}">
                <a16:creationId xmlns:a16="http://schemas.microsoft.com/office/drawing/2014/main" id="{7926271F-243B-49D0-82A1-598315CD2B9A}"/>
              </a:ext>
            </a:extLst>
          </p:cNvPr>
          <p:cNvSpPr>
            <a:spLocks/>
          </p:cNvSpPr>
          <p:nvPr>
            <p:custDataLst>
              <p:tags r:id="rId27"/>
            </p:custDataLst>
          </p:nvPr>
        </p:nvSpPr>
        <p:spPr>
          <a:xfrm>
            <a:off x="5855493" y="2290762"/>
            <a:ext cx="368853" cy="36885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PA_椭圆 26">
            <a:extLst>
              <a:ext uri="{FF2B5EF4-FFF2-40B4-BE49-F238E27FC236}">
                <a16:creationId xmlns:a16="http://schemas.microsoft.com/office/drawing/2014/main" id="{B6601CB4-FDFE-42BF-8CBD-1A776C223475}"/>
              </a:ext>
            </a:extLst>
          </p:cNvPr>
          <p:cNvSpPr>
            <a:spLocks/>
          </p:cNvSpPr>
          <p:nvPr>
            <p:custDataLst>
              <p:tags r:id="rId28"/>
            </p:custDataLst>
          </p:nvPr>
        </p:nvSpPr>
        <p:spPr>
          <a:xfrm>
            <a:off x="6567487" y="2563537"/>
            <a:ext cx="345043" cy="34504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PA_椭圆 27">
            <a:extLst>
              <a:ext uri="{FF2B5EF4-FFF2-40B4-BE49-F238E27FC236}">
                <a16:creationId xmlns:a16="http://schemas.microsoft.com/office/drawing/2014/main" id="{A575A1BA-D9F5-4D73-90E8-AD5F62D699D1}"/>
              </a:ext>
            </a:extLst>
          </p:cNvPr>
          <p:cNvSpPr>
            <a:spLocks/>
          </p:cNvSpPr>
          <p:nvPr>
            <p:custDataLst>
              <p:tags r:id="rId29"/>
            </p:custDataLst>
          </p:nvPr>
        </p:nvSpPr>
        <p:spPr>
          <a:xfrm>
            <a:off x="6896100" y="2520674"/>
            <a:ext cx="345043" cy="34504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PA_椭圆 28">
            <a:extLst>
              <a:ext uri="{FF2B5EF4-FFF2-40B4-BE49-F238E27FC236}">
                <a16:creationId xmlns:a16="http://schemas.microsoft.com/office/drawing/2014/main" id="{C220621D-EE1A-4952-ABF0-32EF789CBC2C}"/>
              </a:ext>
            </a:extLst>
          </p:cNvPr>
          <p:cNvSpPr>
            <a:spLocks/>
          </p:cNvSpPr>
          <p:nvPr>
            <p:custDataLst>
              <p:tags r:id="rId30"/>
            </p:custDataLst>
          </p:nvPr>
        </p:nvSpPr>
        <p:spPr>
          <a:xfrm>
            <a:off x="5238750" y="2544486"/>
            <a:ext cx="345043" cy="34504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PA_椭圆 29">
            <a:extLst>
              <a:ext uri="{FF2B5EF4-FFF2-40B4-BE49-F238E27FC236}">
                <a16:creationId xmlns:a16="http://schemas.microsoft.com/office/drawing/2014/main" id="{0578D86B-0482-4AB9-8DAB-61685DC90959}"/>
              </a:ext>
            </a:extLst>
          </p:cNvPr>
          <p:cNvSpPr>
            <a:spLocks/>
          </p:cNvSpPr>
          <p:nvPr>
            <p:custDataLst>
              <p:tags r:id="rId31"/>
            </p:custDataLst>
          </p:nvPr>
        </p:nvSpPr>
        <p:spPr>
          <a:xfrm>
            <a:off x="5133975" y="3092174"/>
            <a:ext cx="345043" cy="34504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PA_椭圆 30">
            <a:extLst>
              <a:ext uri="{FF2B5EF4-FFF2-40B4-BE49-F238E27FC236}">
                <a16:creationId xmlns:a16="http://schemas.microsoft.com/office/drawing/2014/main" id="{88492ED7-DE1B-478D-883B-3825276F48FB}"/>
              </a:ext>
            </a:extLst>
          </p:cNvPr>
          <p:cNvSpPr>
            <a:spLocks/>
          </p:cNvSpPr>
          <p:nvPr>
            <p:custDataLst>
              <p:tags r:id="rId32"/>
            </p:custDataLst>
          </p:nvPr>
        </p:nvSpPr>
        <p:spPr>
          <a:xfrm>
            <a:off x="4848225" y="2930249"/>
            <a:ext cx="345043" cy="34504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PA_椭圆 31">
            <a:extLst>
              <a:ext uri="{FF2B5EF4-FFF2-40B4-BE49-F238E27FC236}">
                <a16:creationId xmlns:a16="http://schemas.microsoft.com/office/drawing/2014/main" id="{D21A67EE-E0B2-485F-BBC6-C16B7A9BA787}"/>
              </a:ext>
            </a:extLst>
          </p:cNvPr>
          <p:cNvSpPr>
            <a:spLocks/>
          </p:cNvSpPr>
          <p:nvPr>
            <p:custDataLst>
              <p:tags r:id="rId33"/>
            </p:custDataLst>
          </p:nvPr>
        </p:nvSpPr>
        <p:spPr>
          <a:xfrm>
            <a:off x="4900612" y="2592112"/>
            <a:ext cx="345043" cy="34504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PA_椭圆 32">
            <a:extLst>
              <a:ext uri="{FF2B5EF4-FFF2-40B4-BE49-F238E27FC236}">
                <a16:creationId xmlns:a16="http://schemas.microsoft.com/office/drawing/2014/main" id="{F008B1D9-535C-475E-87F1-265FECBFE20C}"/>
              </a:ext>
            </a:extLst>
          </p:cNvPr>
          <p:cNvSpPr>
            <a:spLocks/>
          </p:cNvSpPr>
          <p:nvPr>
            <p:custDataLst>
              <p:tags r:id="rId34"/>
            </p:custDataLst>
          </p:nvPr>
        </p:nvSpPr>
        <p:spPr>
          <a:xfrm>
            <a:off x="5172075" y="4030387"/>
            <a:ext cx="345043" cy="34504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PA_椭圆 33">
            <a:extLst>
              <a:ext uri="{FF2B5EF4-FFF2-40B4-BE49-F238E27FC236}">
                <a16:creationId xmlns:a16="http://schemas.microsoft.com/office/drawing/2014/main" id="{9F22E650-B540-49FF-8692-7944515EA2A5}"/>
              </a:ext>
            </a:extLst>
          </p:cNvPr>
          <p:cNvSpPr>
            <a:spLocks/>
          </p:cNvSpPr>
          <p:nvPr>
            <p:custDataLst>
              <p:tags r:id="rId35"/>
            </p:custDataLst>
          </p:nvPr>
        </p:nvSpPr>
        <p:spPr>
          <a:xfrm>
            <a:off x="4867275" y="3906562"/>
            <a:ext cx="345043" cy="34504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PA_椭圆 34">
            <a:extLst>
              <a:ext uri="{FF2B5EF4-FFF2-40B4-BE49-F238E27FC236}">
                <a16:creationId xmlns:a16="http://schemas.microsoft.com/office/drawing/2014/main" id="{52A497CE-0FE0-4C72-8E3E-5C45227F1D43}"/>
              </a:ext>
            </a:extLst>
          </p:cNvPr>
          <p:cNvSpPr>
            <a:spLocks/>
          </p:cNvSpPr>
          <p:nvPr>
            <p:custDataLst>
              <p:tags r:id="rId36"/>
            </p:custDataLst>
          </p:nvPr>
        </p:nvSpPr>
        <p:spPr>
          <a:xfrm>
            <a:off x="5294355" y="3742673"/>
            <a:ext cx="319084" cy="319082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PA_椭圆 35">
            <a:extLst>
              <a:ext uri="{FF2B5EF4-FFF2-40B4-BE49-F238E27FC236}">
                <a16:creationId xmlns:a16="http://schemas.microsoft.com/office/drawing/2014/main" id="{7D65EA86-555B-4A78-8D4F-FEC097076545}"/>
              </a:ext>
            </a:extLst>
          </p:cNvPr>
          <p:cNvSpPr>
            <a:spLocks/>
          </p:cNvSpPr>
          <p:nvPr>
            <p:custDataLst>
              <p:tags r:id="rId37"/>
            </p:custDataLst>
          </p:nvPr>
        </p:nvSpPr>
        <p:spPr>
          <a:xfrm>
            <a:off x="5380080" y="2880661"/>
            <a:ext cx="319084" cy="319082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PA_椭圆 36">
            <a:extLst>
              <a:ext uri="{FF2B5EF4-FFF2-40B4-BE49-F238E27FC236}">
                <a16:creationId xmlns:a16="http://schemas.microsoft.com/office/drawing/2014/main" id="{1C5932CA-BF71-4B82-B1AD-F1626B8C6F12}"/>
              </a:ext>
            </a:extLst>
          </p:cNvPr>
          <p:cNvSpPr>
            <a:spLocks/>
          </p:cNvSpPr>
          <p:nvPr>
            <p:custDataLst>
              <p:tags r:id="rId38"/>
            </p:custDataLst>
          </p:nvPr>
        </p:nvSpPr>
        <p:spPr>
          <a:xfrm>
            <a:off x="6176481" y="2974423"/>
            <a:ext cx="264322" cy="26432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PA_椭圆 37">
            <a:extLst>
              <a:ext uri="{FF2B5EF4-FFF2-40B4-BE49-F238E27FC236}">
                <a16:creationId xmlns:a16="http://schemas.microsoft.com/office/drawing/2014/main" id="{5833567F-A476-438A-8F7E-7C12D2AC3E14}"/>
              </a:ext>
            </a:extLst>
          </p:cNvPr>
          <p:cNvSpPr>
            <a:spLocks/>
          </p:cNvSpPr>
          <p:nvPr>
            <p:custDataLst>
              <p:tags r:id="rId39"/>
            </p:custDataLst>
          </p:nvPr>
        </p:nvSpPr>
        <p:spPr>
          <a:xfrm>
            <a:off x="6419368" y="3055386"/>
            <a:ext cx="264322" cy="26432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PA_椭圆 38">
            <a:extLst>
              <a:ext uri="{FF2B5EF4-FFF2-40B4-BE49-F238E27FC236}">
                <a16:creationId xmlns:a16="http://schemas.microsoft.com/office/drawing/2014/main" id="{748BE640-2E64-4C8E-A7E4-947659CA4AFC}"/>
              </a:ext>
            </a:extLst>
          </p:cNvPr>
          <p:cNvSpPr>
            <a:spLocks/>
          </p:cNvSpPr>
          <p:nvPr>
            <p:custDataLst>
              <p:tags r:id="rId40"/>
            </p:custDataLst>
          </p:nvPr>
        </p:nvSpPr>
        <p:spPr>
          <a:xfrm>
            <a:off x="6243155" y="2726773"/>
            <a:ext cx="264322" cy="26432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PA_椭圆 39">
            <a:extLst>
              <a:ext uri="{FF2B5EF4-FFF2-40B4-BE49-F238E27FC236}">
                <a16:creationId xmlns:a16="http://schemas.microsoft.com/office/drawing/2014/main" id="{EEBF05AD-7830-4664-878C-05A47ABDBFE8}"/>
              </a:ext>
            </a:extLst>
          </p:cNvPr>
          <p:cNvSpPr>
            <a:spLocks/>
          </p:cNvSpPr>
          <p:nvPr>
            <p:custDataLst>
              <p:tags r:id="rId41"/>
            </p:custDataLst>
          </p:nvPr>
        </p:nvSpPr>
        <p:spPr>
          <a:xfrm>
            <a:off x="6181242" y="2240998"/>
            <a:ext cx="264322" cy="26432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PA_椭圆 40">
            <a:extLst>
              <a:ext uri="{FF2B5EF4-FFF2-40B4-BE49-F238E27FC236}">
                <a16:creationId xmlns:a16="http://schemas.microsoft.com/office/drawing/2014/main" id="{60F7AE43-9DF5-4C54-AB1A-11D42AA1097D}"/>
              </a:ext>
            </a:extLst>
          </p:cNvPr>
          <p:cNvSpPr>
            <a:spLocks/>
          </p:cNvSpPr>
          <p:nvPr>
            <p:custDataLst>
              <p:tags r:id="rId42"/>
            </p:custDataLst>
          </p:nvPr>
        </p:nvSpPr>
        <p:spPr>
          <a:xfrm>
            <a:off x="5981217" y="3874536"/>
            <a:ext cx="264322" cy="26432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PA_椭圆 41">
            <a:extLst>
              <a:ext uri="{FF2B5EF4-FFF2-40B4-BE49-F238E27FC236}">
                <a16:creationId xmlns:a16="http://schemas.microsoft.com/office/drawing/2014/main" id="{6621BE60-7939-473F-B93C-9DDA3EA7A41E}"/>
              </a:ext>
            </a:extLst>
          </p:cNvPr>
          <p:cNvSpPr>
            <a:spLocks/>
          </p:cNvSpPr>
          <p:nvPr>
            <p:custDataLst>
              <p:tags r:id="rId43"/>
            </p:custDataLst>
          </p:nvPr>
        </p:nvSpPr>
        <p:spPr>
          <a:xfrm>
            <a:off x="6233629" y="3898349"/>
            <a:ext cx="264322" cy="26432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PA_椭圆 42">
            <a:extLst>
              <a:ext uri="{FF2B5EF4-FFF2-40B4-BE49-F238E27FC236}">
                <a16:creationId xmlns:a16="http://schemas.microsoft.com/office/drawing/2014/main" id="{B260762B-BA83-4C21-93D0-6C197CF59C4F}"/>
              </a:ext>
            </a:extLst>
          </p:cNvPr>
          <p:cNvSpPr>
            <a:spLocks/>
          </p:cNvSpPr>
          <p:nvPr>
            <p:custDataLst>
              <p:tags r:id="rId44"/>
            </p:custDataLst>
          </p:nvPr>
        </p:nvSpPr>
        <p:spPr>
          <a:xfrm>
            <a:off x="6375316" y="4094803"/>
            <a:ext cx="264322" cy="26432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PA_椭圆 43">
            <a:extLst>
              <a:ext uri="{FF2B5EF4-FFF2-40B4-BE49-F238E27FC236}">
                <a16:creationId xmlns:a16="http://schemas.microsoft.com/office/drawing/2014/main" id="{2CAC1FA1-37D7-4632-B742-15D49DCF607D}"/>
              </a:ext>
            </a:extLst>
          </p:cNvPr>
          <p:cNvSpPr>
            <a:spLocks/>
          </p:cNvSpPr>
          <p:nvPr>
            <p:custDataLst>
              <p:tags r:id="rId45"/>
            </p:custDataLst>
          </p:nvPr>
        </p:nvSpPr>
        <p:spPr>
          <a:xfrm>
            <a:off x="6441991" y="4337690"/>
            <a:ext cx="264322" cy="26432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PA_椭圆 44">
            <a:extLst>
              <a:ext uri="{FF2B5EF4-FFF2-40B4-BE49-F238E27FC236}">
                <a16:creationId xmlns:a16="http://schemas.microsoft.com/office/drawing/2014/main" id="{77E879A6-1E96-4AB8-9895-5AD39FF703F6}"/>
              </a:ext>
            </a:extLst>
          </p:cNvPr>
          <p:cNvSpPr>
            <a:spLocks/>
          </p:cNvSpPr>
          <p:nvPr>
            <p:custDataLst>
              <p:tags r:id="rId46"/>
            </p:custDataLst>
          </p:nvPr>
        </p:nvSpPr>
        <p:spPr>
          <a:xfrm>
            <a:off x="5152563" y="2852922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PA_椭圆 45">
            <a:extLst>
              <a:ext uri="{FF2B5EF4-FFF2-40B4-BE49-F238E27FC236}">
                <a16:creationId xmlns:a16="http://schemas.microsoft.com/office/drawing/2014/main" id="{85798083-71C3-4862-9479-161D62EBF485}"/>
              </a:ext>
            </a:extLst>
          </p:cNvPr>
          <p:cNvSpPr>
            <a:spLocks/>
          </p:cNvSpPr>
          <p:nvPr>
            <p:custDataLst>
              <p:tags r:id="rId47"/>
            </p:custDataLst>
          </p:nvPr>
        </p:nvSpPr>
        <p:spPr>
          <a:xfrm>
            <a:off x="4972049" y="3348686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PA_椭圆 46">
            <a:extLst>
              <a:ext uri="{FF2B5EF4-FFF2-40B4-BE49-F238E27FC236}">
                <a16:creationId xmlns:a16="http://schemas.microsoft.com/office/drawing/2014/main" id="{54A44AEE-9A92-407D-8534-189FB25FB295}"/>
              </a:ext>
            </a:extLst>
          </p:cNvPr>
          <p:cNvSpPr>
            <a:spLocks/>
          </p:cNvSpPr>
          <p:nvPr>
            <p:custDataLst>
              <p:tags r:id="rId48"/>
            </p:custDataLst>
          </p:nvPr>
        </p:nvSpPr>
        <p:spPr>
          <a:xfrm>
            <a:off x="5062076" y="3705409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PA_椭圆 47">
            <a:extLst>
              <a:ext uri="{FF2B5EF4-FFF2-40B4-BE49-F238E27FC236}">
                <a16:creationId xmlns:a16="http://schemas.microsoft.com/office/drawing/2014/main" id="{7DB7AEE7-6E1A-431A-9E54-D148CE2CA153}"/>
              </a:ext>
            </a:extLst>
          </p:cNvPr>
          <p:cNvSpPr>
            <a:spLocks/>
          </p:cNvSpPr>
          <p:nvPr>
            <p:custDataLst>
              <p:tags r:id="rId49"/>
            </p:custDataLst>
          </p:nvPr>
        </p:nvSpPr>
        <p:spPr>
          <a:xfrm>
            <a:off x="4866814" y="3567297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0" name="PA_椭圆 49">
            <a:extLst>
              <a:ext uri="{FF2B5EF4-FFF2-40B4-BE49-F238E27FC236}">
                <a16:creationId xmlns:a16="http://schemas.microsoft.com/office/drawing/2014/main" id="{602B6C4D-D291-4987-97E9-4C586EC4B22E}"/>
              </a:ext>
            </a:extLst>
          </p:cNvPr>
          <p:cNvSpPr>
            <a:spLocks/>
          </p:cNvSpPr>
          <p:nvPr>
            <p:custDataLst>
              <p:tags r:id="rId50"/>
            </p:custDataLst>
          </p:nvPr>
        </p:nvSpPr>
        <p:spPr>
          <a:xfrm>
            <a:off x="5571663" y="2667184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PA_椭圆 50">
            <a:extLst>
              <a:ext uri="{FF2B5EF4-FFF2-40B4-BE49-F238E27FC236}">
                <a16:creationId xmlns:a16="http://schemas.microsoft.com/office/drawing/2014/main" id="{875F32DB-0990-40DE-B660-B0486E69E434}"/>
              </a:ext>
            </a:extLst>
          </p:cNvPr>
          <p:cNvSpPr>
            <a:spLocks/>
          </p:cNvSpPr>
          <p:nvPr>
            <p:custDataLst>
              <p:tags r:id="rId51"/>
            </p:custDataLst>
          </p:nvPr>
        </p:nvSpPr>
        <p:spPr>
          <a:xfrm>
            <a:off x="5833600" y="2643371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PA_椭圆 51">
            <a:extLst>
              <a:ext uri="{FF2B5EF4-FFF2-40B4-BE49-F238E27FC236}">
                <a16:creationId xmlns:a16="http://schemas.microsoft.com/office/drawing/2014/main" id="{1DE90E12-251E-4658-A17E-A8F41A5BC789}"/>
              </a:ext>
            </a:extLst>
          </p:cNvPr>
          <p:cNvSpPr>
            <a:spLocks/>
          </p:cNvSpPr>
          <p:nvPr>
            <p:custDataLst>
              <p:tags r:id="rId52"/>
            </p:custDataLst>
          </p:nvPr>
        </p:nvSpPr>
        <p:spPr>
          <a:xfrm>
            <a:off x="6028863" y="2814821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" name="PA_椭圆 52">
            <a:extLst>
              <a:ext uri="{FF2B5EF4-FFF2-40B4-BE49-F238E27FC236}">
                <a16:creationId xmlns:a16="http://schemas.microsoft.com/office/drawing/2014/main" id="{9F521802-3FF3-4782-93EC-8942DFDA73BB}"/>
              </a:ext>
            </a:extLst>
          </p:cNvPr>
          <p:cNvSpPr>
            <a:spLocks/>
          </p:cNvSpPr>
          <p:nvPr>
            <p:custDataLst>
              <p:tags r:id="rId53"/>
            </p:custDataLst>
          </p:nvPr>
        </p:nvSpPr>
        <p:spPr>
          <a:xfrm>
            <a:off x="6071726" y="2576696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PA_椭圆 53">
            <a:extLst>
              <a:ext uri="{FF2B5EF4-FFF2-40B4-BE49-F238E27FC236}">
                <a16:creationId xmlns:a16="http://schemas.microsoft.com/office/drawing/2014/main" id="{FA6A32A7-4629-4483-8E31-11EB864AF3A1}"/>
              </a:ext>
            </a:extLst>
          </p:cNvPr>
          <p:cNvSpPr>
            <a:spLocks/>
          </p:cNvSpPr>
          <p:nvPr>
            <p:custDataLst>
              <p:tags r:id="rId54"/>
            </p:custDataLst>
          </p:nvPr>
        </p:nvSpPr>
        <p:spPr>
          <a:xfrm>
            <a:off x="6286039" y="2500496"/>
            <a:ext cx="245852" cy="24585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5" name="PA_椭圆 54">
            <a:extLst>
              <a:ext uri="{FF2B5EF4-FFF2-40B4-BE49-F238E27FC236}">
                <a16:creationId xmlns:a16="http://schemas.microsoft.com/office/drawing/2014/main" id="{FCD7CBA8-AF60-400D-94AC-06779FE8F02D}"/>
              </a:ext>
            </a:extLst>
          </p:cNvPr>
          <p:cNvSpPr>
            <a:spLocks/>
          </p:cNvSpPr>
          <p:nvPr>
            <p:custDataLst>
              <p:tags r:id="rId55"/>
            </p:custDataLst>
          </p:nvPr>
        </p:nvSpPr>
        <p:spPr>
          <a:xfrm>
            <a:off x="6467014" y="2843396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6" name="PA_椭圆 55">
            <a:extLst>
              <a:ext uri="{FF2B5EF4-FFF2-40B4-BE49-F238E27FC236}">
                <a16:creationId xmlns:a16="http://schemas.microsoft.com/office/drawing/2014/main" id="{11D24FBC-B66B-49CF-99D1-73AB9C8C9A93}"/>
              </a:ext>
            </a:extLst>
          </p:cNvPr>
          <p:cNvSpPr>
            <a:spLocks/>
          </p:cNvSpPr>
          <p:nvPr>
            <p:custDataLst>
              <p:tags r:id="rId56"/>
            </p:custDataLst>
          </p:nvPr>
        </p:nvSpPr>
        <p:spPr>
          <a:xfrm>
            <a:off x="6686089" y="3367271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" name="PA_椭圆 56">
            <a:extLst>
              <a:ext uri="{FF2B5EF4-FFF2-40B4-BE49-F238E27FC236}">
                <a16:creationId xmlns:a16="http://schemas.microsoft.com/office/drawing/2014/main" id="{073AB2C5-9A98-4D6F-9F7C-4463E26DB536}"/>
              </a:ext>
            </a:extLst>
          </p:cNvPr>
          <p:cNvSpPr>
            <a:spLocks/>
          </p:cNvSpPr>
          <p:nvPr>
            <p:custDataLst>
              <p:tags r:id="rId57"/>
            </p:custDataLst>
          </p:nvPr>
        </p:nvSpPr>
        <p:spPr>
          <a:xfrm>
            <a:off x="6786101" y="3557771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PA_椭圆 57">
            <a:extLst>
              <a:ext uri="{FF2B5EF4-FFF2-40B4-BE49-F238E27FC236}">
                <a16:creationId xmlns:a16="http://schemas.microsoft.com/office/drawing/2014/main" id="{A013DB7C-5E96-4647-8A87-86228BCAFCFA}"/>
              </a:ext>
            </a:extLst>
          </p:cNvPr>
          <p:cNvSpPr>
            <a:spLocks/>
          </p:cNvSpPr>
          <p:nvPr>
            <p:custDataLst>
              <p:tags r:id="rId58"/>
            </p:custDataLst>
          </p:nvPr>
        </p:nvSpPr>
        <p:spPr>
          <a:xfrm>
            <a:off x="6547976" y="3610159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9" name="PA_椭圆 58">
            <a:extLst>
              <a:ext uri="{FF2B5EF4-FFF2-40B4-BE49-F238E27FC236}">
                <a16:creationId xmlns:a16="http://schemas.microsoft.com/office/drawing/2014/main" id="{02F22BBD-75B0-44BF-A63E-5C2A36EE64B1}"/>
              </a:ext>
            </a:extLst>
          </p:cNvPr>
          <p:cNvSpPr>
            <a:spLocks/>
          </p:cNvSpPr>
          <p:nvPr>
            <p:custDataLst>
              <p:tags r:id="rId59"/>
            </p:custDataLst>
          </p:nvPr>
        </p:nvSpPr>
        <p:spPr>
          <a:xfrm>
            <a:off x="6452726" y="3810184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0" name="PA_椭圆 59">
            <a:extLst>
              <a:ext uri="{FF2B5EF4-FFF2-40B4-BE49-F238E27FC236}">
                <a16:creationId xmlns:a16="http://schemas.microsoft.com/office/drawing/2014/main" id="{7165E3FA-C6F5-4199-A8D4-E451DF7E95B7}"/>
              </a:ext>
            </a:extLst>
          </p:cNvPr>
          <p:cNvSpPr>
            <a:spLocks/>
          </p:cNvSpPr>
          <p:nvPr>
            <p:custDataLst>
              <p:tags r:id="rId60"/>
            </p:custDataLst>
          </p:nvPr>
        </p:nvSpPr>
        <p:spPr>
          <a:xfrm>
            <a:off x="6314614" y="3633972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PA_椭圆 60">
            <a:extLst>
              <a:ext uri="{FF2B5EF4-FFF2-40B4-BE49-F238E27FC236}">
                <a16:creationId xmlns:a16="http://schemas.microsoft.com/office/drawing/2014/main" id="{06114C1B-CDF3-49F5-BCE3-AC3018EEC531}"/>
              </a:ext>
            </a:extLst>
          </p:cNvPr>
          <p:cNvSpPr>
            <a:spLocks/>
          </p:cNvSpPr>
          <p:nvPr>
            <p:custDataLst>
              <p:tags r:id="rId61"/>
            </p:custDataLst>
          </p:nvPr>
        </p:nvSpPr>
        <p:spPr>
          <a:xfrm>
            <a:off x="6086014" y="3672072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PA_椭圆 61">
            <a:extLst>
              <a:ext uri="{FF2B5EF4-FFF2-40B4-BE49-F238E27FC236}">
                <a16:creationId xmlns:a16="http://schemas.microsoft.com/office/drawing/2014/main" id="{631B84AB-BD11-4B1E-9C34-CDC9FF0D4F64}"/>
              </a:ext>
            </a:extLst>
          </p:cNvPr>
          <p:cNvSpPr>
            <a:spLocks/>
          </p:cNvSpPr>
          <p:nvPr>
            <p:custDataLst>
              <p:tags r:id="rId62"/>
            </p:custDataLst>
          </p:nvPr>
        </p:nvSpPr>
        <p:spPr>
          <a:xfrm>
            <a:off x="5871329" y="3686679"/>
            <a:ext cx="226906" cy="226904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3" name="PA_椭圆 64">
            <a:extLst>
              <a:ext uri="{FF2B5EF4-FFF2-40B4-BE49-F238E27FC236}">
                <a16:creationId xmlns:a16="http://schemas.microsoft.com/office/drawing/2014/main" id="{DDFB8C4A-8AD0-46C0-98C0-66348FAC8449}"/>
              </a:ext>
            </a:extLst>
          </p:cNvPr>
          <p:cNvSpPr>
            <a:spLocks/>
          </p:cNvSpPr>
          <p:nvPr>
            <p:custDataLst>
              <p:tags r:id="rId63"/>
            </p:custDataLst>
          </p:nvPr>
        </p:nvSpPr>
        <p:spPr>
          <a:xfrm>
            <a:off x="5809416" y="4439154"/>
            <a:ext cx="226906" cy="226904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4" name="PA_椭圆 65">
            <a:extLst>
              <a:ext uri="{FF2B5EF4-FFF2-40B4-BE49-F238E27FC236}">
                <a16:creationId xmlns:a16="http://schemas.microsoft.com/office/drawing/2014/main" id="{C189DA60-8363-4EF7-BDA8-2AE744A46647}"/>
              </a:ext>
            </a:extLst>
          </p:cNvPr>
          <p:cNvSpPr>
            <a:spLocks/>
          </p:cNvSpPr>
          <p:nvPr>
            <p:custDataLst>
              <p:tags r:id="rId64"/>
            </p:custDataLst>
          </p:nvPr>
        </p:nvSpPr>
        <p:spPr>
          <a:xfrm>
            <a:off x="6018966" y="4448679"/>
            <a:ext cx="226906" cy="226904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PA_椭圆 66">
            <a:extLst>
              <a:ext uri="{FF2B5EF4-FFF2-40B4-BE49-F238E27FC236}">
                <a16:creationId xmlns:a16="http://schemas.microsoft.com/office/drawing/2014/main" id="{BF1C0B1F-D298-46ED-8452-75A841D65E05}"/>
              </a:ext>
            </a:extLst>
          </p:cNvPr>
          <p:cNvSpPr>
            <a:spLocks/>
          </p:cNvSpPr>
          <p:nvPr>
            <p:custDataLst>
              <p:tags r:id="rId65"/>
            </p:custDataLst>
          </p:nvPr>
        </p:nvSpPr>
        <p:spPr>
          <a:xfrm>
            <a:off x="6233278" y="4443917"/>
            <a:ext cx="226906" cy="226904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6" name="PA_椭圆 67">
            <a:extLst>
              <a:ext uri="{FF2B5EF4-FFF2-40B4-BE49-F238E27FC236}">
                <a16:creationId xmlns:a16="http://schemas.microsoft.com/office/drawing/2014/main" id="{39B04FD7-88A2-4D55-A611-114D4904653A}"/>
              </a:ext>
            </a:extLst>
          </p:cNvPr>
          <p:cNvSpPr>
            <a:spLocks/>
          </p:cNvSpPr>
          <p:nvPr>
            <p:custDataLst>
              <p:tags r:id="rId66"/>
            </p:custDataLst>
          </p:nvPr>
        </p:nvSpPr>
        <p:spPr>
          <a:xfrm>
            <a:off x="6623803" y="4153405"/>
            <a:ext cx="226906" cy="226904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7" name="PA_椭圆 68">
            <a:extLst>
              <a:ext uri="{FF2B5EF4-FFF2-40B4-BE49-F238E27FC236}">
                <a16:creationId xmlns:a16="http://schemas.microsoft.com/office/drawing/2014/main" id="{D473C6AA-2395-490D-A3BF-47C12D8166C3}"/>
              </a:ext>
            </a:extLst>
          </p:cNvPr>
          <p:cNvSpPr>
            <a:spLocks/>
          </p:cNvSpPr>
          <p:nvPr>
            <p:custDataLst>
              <p:tags r:id="rId67"/>
            </p:custDataLst>
          </p:nvPr>
        </p:nvSpPr>
        <p:spPr>
          <a:xfrm>
            <a:off x="6833353" y="4172455"/>
            <a:ext cx="260130" cy="26012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8" name="PA_椭圆 43">
            <a:extLst>
              <a:ext uri="{FF2B5EF4-FFF2-40B4-BE49-F238E27FC236}">
                <a16:creationId xmlns:a16="http://schemas.microsoft.com/office/drawing/2014/main" id="{F4825A79-C088-47A4-A974-7069A607AE5A}"/>
              </a:ext>
            </a:extLst>
          </p:cNvPr>
          <p:cNvSpPr>
            <a:spLocks/>
          </p:cNvSpPr>
          <p:nvPr>
            <p:custDataLst>
              <p:tags r:id="rId68"/>
            </p:custDataLst>
          </p:nvPr>
        </p:nvSpPr>
        <p:spPr>
          <a:xfrm>
            <a:off x="5003098" y="4285524"/>
            <a:ext cx="264322" cy="26432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9" name="PA_椭圆 68">
            <a:extLst>
              <a:ext uri="{FF2B5EF4-FFF2-40B4-BE49-F238E27FC236}">
                <a16:creationId xmlns:a16="http://schemas.microsoft.com/office/drawing/2014/main" id="{6022F947-35D1-416B-9C77-6F1160423E44}"/>
              </a:ext>
            </a:extLst>
          </p:cNvPr>
          <p:cNvSpPr>
            <a:spLocks/>
          </p:cNvSpPr>
          <p:nvPr>
            <p:custDataLst>
              <p:tags r:id="rId69"/>
            </p:custDataLst>
          </p:nvPr>
        </p:nvSpPr>
        <p:spPr>
          <a:xfrm>
            <a:off x="5366873" y="4333711"/>
            <a:ext cx="226906" cy="226904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0" name="PA_椭圆 43">
            <a:extLst>
              <a:ext uri="{FF2B5EF4-FFF2-40B4-BE49-F238E27FC236}">
                <a16:creationId xmlns:a16="http://schemas.microsoft.com/office/drawing/2014/main" id="{7A05A660-C7D2-492B-8586-F92E8A412E97}"/>
              </a:ext>
            </a:extLst>
          </p:cNvPr>
          <p:cNvSpPr>
            <a:spLocks/>
          </p:cNvSpPr>
          <p:nvPr>
            <p:custDataLst>
              <p:tags r:id="rId70"/>
            </p:custDataLst>
          </p:nvPr>
        </p:nvSpPr>
        <p:spPr>
          <a:xfrm>
            <a:off x="7011986" y="4017720"/>
            <a:ext cx="264322" cy="26432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1" name="PA_椭圆 53">
            <a:extLst>
              <a:ext uri="{FF2B5EF4-FFF2-40B4-BE49-F238E27FC236}">
                <a16:creationId xmlns:a16="http://schemas.microsoft.com/office/drawing/2014/main" id="{315B55E2-CB3D-49AB-B542-F342E9EA8E3D}"/>
              </a:ext>
            </a:extLst>
          </p:cNvPr>
          <p:cNvSpPr>
            <a:spLocks/>
          </p:cNvSpPr>
          <p:nvPr>
            <p:custDataLst>
              <p:tags r:id="rId71"/>
            </p:custDataLst>
          </p:nvPr>
        </p:nvSpPr>
        <p:spPr>
          <a:xfrm>
            <a:off x="5089708" y="2377571"/>
            <a:ext cx="245852" cy="24585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2" name="PA_椭圆 39">
            <a:extLst>
              <a:ext uri="{FF2B5EF4-FFF2-40B4-BE49-F238E27FC236}">
                <a16:creationId xmlns:a16="http://schemas.microsoft.com/office/drawing/2014/main" id="{4BAC86C7-A5A8-48C6-9937-12D546465C2F}"/>
              </a:ext>
            </a:extLst>
          </p:cNvPr>
          <p:cNvSpPr>
            <a:spLocks/>
          </p:cNvSpPr>
          <p:nvPr>
            <p:custDataLst>
              <p:tags r:id="rId72"/>
            </p:custDataLst>
          </p:nvPr>
        </p:nvSpPr>
        <p:spPr>
          <a:xfrm>
            <a:off x="6834188" y="2288294"/>
            <a:ext cx="264322" cy="26432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3" name="PA-任意多边形 72">
            <a:extLst>
              <a:ext uri="{FF2B5EF4-FFF2-40B4-BE49-F238E27FC236}">
                <a16:creationId xmlns:a16="http://schemas.microsoft.com/office/drawing/2014/main" id="{3F04EDD6-C811-4294-B233-15E92C908B33}"/>
              </a:ext>
            </a:extLst>
          </p:cNvPr>
          <p:cNvSpPr/>
          <p:nvPr>
            <p:custDataLst>
              <p:tags r:id="rId73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096000 w 12192000"/>
              <a:gd name="connsiteY0" fmla="*/ 2199434 h 6858000"/>
              <a:gd name="connsiteX1" fmla="*/ 4907998 w 12192000"/>
              <a:gd name="connsiteY1" fmla="*/ 3387436 h 6858000"/>
              <a:gd name="connsiteX2" fmla="*/ 6096000 w 12192000"/>
              <a:gd name="connsiteY2" fmla="*/ 4575438 h 6858000"/>
              <a:gd name="connsiteX3" fmla="*/ 7284002 w 12192000"/>
              <a:gd name="connsiteY3" fmla="*/ 3387436 h 6858000"/>
              <a:gd name="connsiteX4" fmla="*/ 6096000 w 12192000"/>
              <a:gd name="connsiteY4" fmla="*/ 2199434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096000" y="2199434"/>
                </a:moveTo>
                <a:cubicBezTo>
                  <a:pt x="5439886" y="2199434"/>
                  <a:pt x="4907998" y="2731321"/>
                  <a:pt x="4907998" y="3387436"/>
                </a:cubicBezTo>
                <a:cubicBezTo>
                  <a:pt x="4907998" y="4043551"/>
                  <a:pt x="5439886" y="4575438"/>
                  <a:pt x="6096000" y="4575438"/>
                </a:cubicBezTo>
                <a:cubicBezTo>
                  <a:pt x="6752115" y="4575438"/>
                  <a:pt x="7284002" y="4043551"/>
                  <a:pt x="7284002" y="3387436"/>
                </a:cubicBezTo>
                <a:cubicBezTo>
                  <a:pt x="7284002" y="2731321"/>
                  <a:pt x="6752115" y="2199434"/>
                  <a:pt x="6096000" y="21994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4" name="PA-任意多边形 73">
            <a:extLst>
              <a:ext uri="{FF2B5EF4-FFF2-40B4-BE49-F238E27FC236}">
                <a16:creationId xmlns:a16="http://schemas.microsoft.com/office/drawing/2014/main" id="{FC4094B1-96EC-42AC-995D-6B1EEFFDF5C8}"/>
              </a:ext>
            </a:extLst>
          </p:cNvPr>
          <p:cNvSpPr/>
          <p:nvPr>
            <p:custDataLst>
              <p:tags r:id="rId74"/>
            </p:custDataLst>
          </p:nvPr>
        </p:nvSpPr>
        <p:spPr>
          <a:xfrm>
            <a:off x="4381500" y="1672936"/>
            <a:ext cx="3429000" cy="3429000"/>
          </a:xfrm>
          <a:custGeom>
            <a:avLst/>
            <a:gdLst>
              <a:gd name="connsiteX0" fmla="*/ 1714500 w 3429000"/>
              <a:gd name="connsiteY0" fmla="*/ 526498 h 3429000"/>
              <a:gd name="connsiteX1" fmla="*/ 526498 w 3429000"/>
              <a:gd name="connsiteY1" fmla="*/ 1714500 h 3429000"/>
              <a:gd name="connsiteX2" fmla="*/ 1714500 w 3429000"/>
              <a:gd name="connsiteY2" fmla="*/ 2902502 h 3429000"/>
              <a:gd name="connsiteX3" fmla="*/ 2902502 w 3429000"/>
              <a:gd name="connsiteY3" fmla="*/ 1714500 h 3429000"/>
              <a:gd name="connsiteX4" fmla="*/ 1714500 w 3429000"/>
              <a:gd name="connsiteY4" fmla="*/ 526498 h 3429000"/>
              <a:gd name="connsiteX5" fmla="*/ 1714500 w 3429000"/>
              <a:gd name="connsiteY5" fmla="*/ 0 h 3429000"/>
              <a:gd name="connsiteX6" fmla="*/ 3429000 w 3429000"/>
              <a:gd name="connsiteY6" fmla="*/ 1714500 h 3429000"/>
              <a:gd name="connsiteX7" fmla="*/ 1714500 w 3429000"/>
              <a:gd name="connsiteY7" fmla="*/ 3429000 h 3429000"/>
              <a:gd name="connsiteX8" fmla="*/ 0 w 3429000"/>
              <a:gd name="connsiteY8" fmla="*/ 1714500 h 3429000"/>
              <a:gd name="connsiteX9" fmla="*/ 1714500 w 3429000"/>
              <a:gd name="connsiteY9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9000" h="3429000">
                <a:moveTo>
                  <a:pt x="1714500" y="526498"/>
                </a:moveTo>
                <a:cubicBezTo>
                  <a:pt x="1058386" y="526498"/>
                  <a:pt x="526498" y="1058385"/>
                  <a:pt x="526498" y="1714500"/>
                </a:cubicBezTo>
                <a:cubicBezTo>
                  <a:pt x="526498" y="2370615"/>
                  <a:pt x="1058386" y="2902502"/>
                  <a:pt x="1714500" y="2902502"/>
                </a:cubicBezTo>
                <a:cubicBezTo>
                  <a:pt x="2370615" y="2902502"/>
                  <a:pt x="2902502" y="2370615"/>
                  <a:pt x="2902502" y="1714500"/>
                </a:cubicBezTo>
                <a:cubicBezTo>
                  <a:pt x="2902502" y="1058385"/>
                  <a:pt x="2370615" y="526498"/>
                  <a:pt x="1714500" y="526498"/>
                </a:cubicBezTo>
                <a:close/>
                <a:moveTo>
                  <a:pt x="1714500" y="0"/>
                </a:moveTo>
                <a:cubicBezTo>
                  <a:pt x="2661392" y="0"/>
                  <a:pt x="3429000" y="767608"/>
                  <a:pt x="3429000" y="1714500"/>
                </a:cubicBezTo>
                <a:cubicBezTo>
                  <a:pt x="3429000" y="2661392"/>
                  <a:pt x="2661392" y="3429000"/>
                  <a:pt x="1714500" y="3429000"/>
                </a:cubicBezTo>
                <a:cubicBezTo>
                  <a:pt x="767608" y="3429000"/>
                  <a:pt x="0" y="2661392"/>
                  <a:pt x="0" y="1714500"/>
                </a:cubicBezTo>
                <a:cubicBezTo>
                  <a:pt x="0" y="767608"/>
                  <a:pt x="767608" y="0"/>
                  <a:pt x="17145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5" name="PA_直接连接符 77">
            <a:extLst>
              <a:ext uri="{FF2B5EF4-FFF2-40B4-BE49-F238E27FC236}">
                <a16:creationId xmlns:a16="http://schemas.microsoft.com/office/drawing/2014/main" id="{BDA1A9D5-B857-46E0-87B5-855E567BFC64}"/>
              </a:ext>
            </a:extLst>
          </p:cNvPr>
          <p:cNvCxnSpPr/>
          <p:nvPr>
            <p:custDataLst>
              <p:tags r:id="rId75"/>
            </p:custDataLst>
          </p:nvPr>
        </p:nvCxnSpPr>
        <p:spPr>
          <a:xfrm>
            <a:off x="8698412" y="2080857"/>
            <a:ext cx="0" cy="1356360"/>
          </a:xfrm>
          <a:prstGeom prst="line">
            <a:avLst/>
          </a:prstGeom>
          <a:ln w="28575">
            <a:solidFill>
              <a:srgbClr val="ED9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PA_直接连接符 78">
            <a:extLst>
              <a:ext uri="{FF2B5EF4-FFF2-40B4-BE49-F238E27FC236}">
                <a16:creationId xmlns:a16="http://schemas.microsoft.com/office/drawing/2014/main" id="{A7E55DAE-1CD7-461D-A77A-27E6C22FF006}"/>
              </a:ext>
            </a:extLst>
          </p:cNvPr>
          <p:cNvCxnSpPr/>
          <p:nvPr>
            <p:custDataLst>
              <p:tags r:id="rId76"/>
            </p:custDataLst>
          </p:nvPr>
        </p:nvCxnSpPr>
        <p:spPr>
          <a:xfrm>
            <a:off x="1595846" y="4478890"/>
            <a:ext cx="0" cy="1356360"/>
          </a:xfrm>
          <a:prstGeom prst="line">
            <a:avLst/>
          </a:prstGeom>
          <a:ln w="28575">
            <a:solidFill>
              <a:srgbClr val="7BB7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PA_直接连接符 79">
            <a:extLst>
              <a:ext uri="{FF2B5EF4-FFF2-40B4-BE49-F238E27FC236}">
                <a16:creationId xmlns:a16="http://schemas.microsoft.com/office/drawing/2014/main" id="{7F99399C-4912-4D53-BC28-0E237410240F}"/>
              </a:ext>
            </a:extLst>
          </p:cNvPr>
          <p:cNvCxnSpPr/>
          <p:nvPr>
            <p:custDataLst>
              <p:tags r:id="rId77"/>
            </p:custDataLst>
          </p:nvPr>
        </p:nvCxnSpPr>
        <p:spPr>
          <a:xfrm>
            <a:off x="3840480" y="3789045"/>
            <a:ext cx="0" cy="1356360"/>
          </a:xfrm>
          <a:prstGeom prst="line">
            <a:avLst/>
          </a:prstGeom>
          <a:ln w="12700">
            <a:solidFill>
              <a:srgbClr val="1B99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PA_直接连接符 80">
            <a:extLst>
              <a:ext uri="{FF2B5EF4-FFF2-40B4-BE49-F238E27FC236}">
                <a16:creationId xmlns:a16="http://schemas.microsoft.com/office/drawing/2014/main" id="{2D90F06B-9D35-4740-8B49-9AFDE54C9741}"/>
              </a:ext>
            </a:extLst>
          </p:cNvPr>
          <p:cNvCxnSpPr/>
          <p:nvPr>
            <p:custDataLst>
              <p:tags r:id="rId78"/>
            </p:custDataLst>
          </p:nvPr>
        </p:nvCxnSpPr>
        <p:spPr>
          <a:xfrm>
            <a:off x="10476412" y="1213947"/>
            <a:ext cx="0" cy="1356360"/>
          </a:xfrm>
          <a:prstGeom prst="line">
            <a:avLst/>
          </a:prstGeom>
          <a:ln w="28575">
            <a:solidFill>
              <a:srgbClr val="ED9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PA_直接连接符 81">
            <a:extLst>
              <a:ext uri="{FF2B5EF4-FFF2-40B4-BE49-F238E27FC236}">
                <a16:creationId xmlns:a16="http://schemas.microsoft.com/office/drawing/2014/main" id="{05112770-E55D-440A-BB10-6F28648ACCD1}"/>
              </a:ext>
            </a:extLst>
          </p:cNvPr>
          <p:cNvCxnSpPr>
            <a:cxnSpLocks/>
          </p:cNvCxnSpPr>
          <p:nvPr>
            <p:custDataLst>
              <p:tags r:id="rId79"/>
            </p:custDataLst>
          </p:nvPr>
        </p:nvCxnSpPr>
        <p:spPr>
          <a:xfrm flipH="1">
            <a:off x="2467429" y="1618063"/>
            <a:ext cx="7983" cy="1601148"/>
          </a:xfrm>
          <a:prstGeom prst="line">
            <a:avLst/>
          </a:prstGeom>
          <a:ln w="28575">
            <a:solidFill>
              <a:srgbClr val="BE21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PA_直接连接符 82">
            <a:extLst>
              <a:ext uri="{FF2B5EF4-FFF2-40B4-BE49-F238E27FC236}">
                <a16:creationId xmlns:a16="http://schemas.microsoft.com/office/drawing/2014/main" id="{C24699DB-3503-4A64-9A59-73E601F43886}"/>
              </a:ext>
            </a:extLst>
          </p:cNvPr>
          <p:cNvCxnSpPr/>
          <p:nvPr>
            <p:custDataLst>
              <p:tags r:id="rId80"/>
            </p:custDataLst>
          </p:nvPr>
        </p:nvCxnSpPr>
        <p:spPr>
          <a:xfrm>
            <a:off x="9561286" y="3325775"/>
            <a:ext cx="0" cy="1356360"/>
          </a:xfrm>
          <a:prstGeom prst="line">
            <a:avLst/>
          </a:prstGeom>
          <a:ln w="28575">
            <a:solidFill>
              <a:srgbClr val="FDF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PA_直接连接符 83">
            <a:extLst>
              <a:ext uri="{FF2B5EF4-FFF2-40B4-BE49-F238E27FC236}">
                <a16:creationId xmlns:a16="http://schemas.microsoft.com/office/drawing/2014/main" id="{53CF4950-632A-4D0D-B488-1D254852EC37}"/>
              </a:ext>
            </a:extLst>
          </p:cNvPr>
          <p:cNvCxnSpPr/>
          <p:nvPr>
            <p:custDataLst>
              <p:tags r:id="rId81"/>
            </p:custDataLst>
          </p:nvPr>
        </p:nvCxnSpPr>
        <p:spPr>
          <a:xfrm>
            <a:off x="4385492" y="2185749"/>
            <a:ext cx="0" cy="1356360"/>
          </a:xfrm>
          <a:prstGeom prst="line">
            <a:avLst/>
          </a:prstGeom>
          <a:ln w="12700">
            <a:solidFill>
              <a:srgbClr val="7BB7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PA_直接连接符 84">
            <a:extLst>
              <a:ext uri="{FF2B5EF4-FFF2-40B4-BE49-F238E27FC236}">
                <a16:creationId xmlns:a16="http://schemas.microsoft.com/office/drawing/2014/main" id="{4934CD5F-93E9-4906-9440-9D612FF3D6D8}"/>
              </a:ext>
            </a:extLst>
          </p:cNvPr>
          <p:cNvCxnSpPr/>
          <p:nvPr>
            <p:custDataLst>
              <p:tags r:id="rId82"/>
            </p:custDataLst>
          </p:nvPr>
        </p:nvCxnSpPr>
        <p:spPr>
          <a:xfrm>
            <a:off x="6049808" y="934402"/>
            <a:ext cx="0" cy="1356360"/>
          </a:xfrm>
          <a:prstGeom prst="line">
            <a:avLst/>
          </a:prstGeom>
          <a:ln w="38100">
            <a:solidFill>
              <a:srgbClr val="1B99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PA_直接连接符 85">
            <a:extLst>
              <a:ext uri="{FF2B5EF4-FFF2-40B4-BE49-F238E27FC236}">
                <a16:creationId xmlns:a16="http://schemas.microsoft.com/office/drawing/2014/main" id="{F9C16359-A184-46B0-8D72-E7B19502FFA4}"/>
              </a:ext>
            </a:extLst>
          </p:cNvPr>
          <p:cNvCxnSpPr/>
          <p:nvPr>
            <p:custDataLst>
              <p:tags r:id="rId83"/>
            </p:custDataLst>
          </p:nvPr>
        </p:nvCxnSpPr>
        <p:spPr>
          <a:xfrm>
            <a:off x="7310438" y="4478890"/>
            <a:ext cx="0" cy="1356360"/>
          </a:xfrm>
          <a:prstGeom prst="line">
            <a:avLst/>
          </a:prstGeom>
          <a:ln w="28575">
            <a:solidFill>
              <a:srgbClr val="FDF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PA_椭圆 86">
            <a:extLst>
              <a:ext uri="{FF2B5EF4-FFF2-40B4-BE49-F238E27FC236}">
                <a16:creationId xmlns:a16="http://schemas.microsoft.com/office/drawing/2014/main" id="{7D7929AE-6D8C-429E-B90D-DDDDCB6986F8}"/>
              </a:ext>
            </a:extLst>
          </p:cNvPr>
          <p:cNvSpPr/>
          <p:nvPr>
            <p:custDataLst>
              <p:tags r:id="rId84"/>
            </p:custDataLst>
          </p:nvPr>
        </p:nvSpPr>
        <p:spPr>
          <a:xfrm>
            <a:off x="372574" y="2253027"/>
            <a:ext cx="2406225" cy="2406225"/>
          </a:xfrm>
          <a:prstGeom prst="ellipse">
            <a:avLst/>
          </a:prstGeom>
          <a:solidFill>
            <a:srgbClr val="FDFEFD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5" name="PA_椭圆 87">
            <a:extLst>
              <a:ext uri="{FF2B5EF4-FFF2-40B4-BE49-F238E27FC236}">
                <a16:creationId xmlns:a16="http://schemas.microsoft.com/office/drawing/2014/main" id="{C8578E80-5296-4348-838C-C185193D6289}"/>
              </a:ext>
            </a:extLst>
          </p:cNvPr>
          <p:cNvSpPr/>
          <p:nvPr>
            <p:custDataLst>
              <p:tags r:id="rId85"/>
            </p:custDataLst>
          </p:nvPr>
        </p:nvSpPr>
        <p:spPr>
          <a:xfrm>
            <a:off x="9174116" y="4003955"/>
            <a:ext cx="2406225" cy="2406225"/>
          </a:xfrm>
          <a:prstGeom prst="ellipse">
            <a:avLst/>
          </a:prstGeom>
          <a:solidFill>
            <a:srgbClr val="FDFEFD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6" name="PA_椭圆 88">
            <a:extLst>
              <a:ext uri="{FF2B5EF4-FFF2-40B4-BE49-F238E27FC236}">
                <a16:creationId xmlns:a16="http://schemas.microsoft.com/office/drawing/2014/main" id="{E11EB619-E4C1-457C-BA8B-70846AE2BCE2}"/>
              </a:ext>
            </a:extLst>
          </p:cNvPr>
          <p:cNvSpPr/>
          <p:nvPr>
            <p:custDataLst>
              <p:tags r:id="rId86"/>
            </p:custDataLst>
          </p:nvPr>
        </p:nvSpPr>
        <p:spPr>
          <a:xfrm>
            <a:off x="8080239" y="999917"/>
            <a:ext cx="811467" cy="811467"/>
          </a:xfrm>
          <a:prstGeom prst="ellipse">
            <a:avLst/>
          </a:prstGeom>
          <a:solidFill>
            <a:srgbClr val="FDFEFD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7" name="PA_椭圆 89">
            <a:extLst>
              <a:ext uri="{FF2B5EF4-FFF2-40B4-BE49-F238E27FC236}">
                <a16:creationId xmlns:a16="http://schemas.microsoft.com/office/drawing/2014/main" id="{690B3587-B2A7-4D1E-AFA3-0ACCF91802CF}"/>
              </a:ext>
            </a:extLst>
          </p:cNvPr>
          <p:cNvSpPr/>
          <p:nvPr>
            <p:custDataLst>
              <p:tags r:id="rId87"/>
            </p:custDataLst>
          </p:nvPr>
        </p:nvSpPr>
        <p:spPr>
          <a:xfrm>
            <a:off x="3178703" y="4562131"/>
            <a:ext cx="1064945" cy="1064945"/>
          </a:xfrm>
          <a:prstGeom prst="ellipse">
            <a:avLst/>
          </a:prstGeom>
          <a:solidFill>
            <a:srgbClr val="FDFEFD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8" name="PA_椭圆 90">
            <a:extLst>
              <a:ext uri="{FF2B5EF4-FFF2-40B4-BE49-F238E27FC236}">
                <a16:creationId xmlns:a16="http://schemas.microsoft.com/office/drawing/2014/main" id="{05DA6848-BE04-489B-A497-5B4FE1E89B24}"/>
              </a:ext>
            </a:extLst>
          </p:cNvPr>
          <p:cNvSpPr/>
          <p:nvPr>
            <p:custDataLst>
              <p:tags r:id="rId88"/>
            </p:custDataLst>
          </p:nvPr>
        </p:nvSpPr>
        <p:spPr>
          <a:xfrm>
            <a:off x="3811552" y="1136262"/>
            <a:ext cx="1276733" cy="1276733"/>
          </a:xfrm>
          <a:prstGeom prst="ellipse">
            <a:avLst/>
          </a:prstGeom>
          <a:solidFill>
            <a:srgbClr val="FDFEFD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9" name="PA_椭圆 91">
            <a:extLst>
              <a:ext uri="{FF2B5EF4-FFF2-40B4-BE49-F238E27FC236}">
                <a16:creationId xmlns:a16="http://schemas.microsoft.com/office/drawing/2014/main" id="{CF1E9737-20C1-4EED-962B-708CA86DD046}"/>
              </a:ext>
            </a:extLst>
          </p:cNvPr>
          <p:cNvSpPr/>
          <p:nvPr>
            <p:custDataLst>
              <p:tags r:id="rId89"/>
            </p:custDataLst>
          </p:nvPr>
        </p:nvSpPr>
        <p:spPr>
          <a:xfrm>
            <a:off x="7328714" y="4251605"/>
            <a:ext cx="763808" cy="763808"/>
          </a:xfrm>
          <a:prstGeom prst="ellipse">
            <a:avLst/>
          </a:prstGeom>
          <a:solidFill>
            <a:srgbClr val="FDFEFD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0" name="PA_椭圆 11">
            <a:extLst>
              <a:ext uri="{FF2B5EF4-FFF2-40B4-BE49-F238E27FC236}">
                <a16:creationId xmlns:a16="http://schemas.microsoft.com/office/drawing/2014/main" id="{BD687F9E-A471-47E6-91B8-FF2FAC6EF8B0}"/>
              </a:ext>
            </a:extLst>
          </p:cNvPr>
          <p:cNvSpPr>
            <a:spLocks noChangeAspect="1"/>
          </p:cNvSpPr>
          <p:nvPr>
            <p:custDataLst>
              <p:tags r:id="rId90"/>
            </p:custDataLst>
          </p:nvPr>
        </p:nvSpPr>
        <p:spPr>
          <a:xfrm>
            <a:off x="5487834" y="3905251"/>
            <a:ext cx="561974" cy="561974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1" name="PA_椭圆 12">
            <a:extLst>
              <a:ext uri="{FF2B5EF4-FFF2-40B4-BE49-F238E27FC236}">
                <a16:creationId xmlns:a16="http://schemas.microsoft.com/office/drawing/2014/main" id="{73073D99-0F8B-482B-9AC0-33CAAD34028E}"/>
              </a:ext>
            </a:extLst>
          </p:cNvPr>
          <p:cNvSpPr>
            <a:spLocks noChangeAspect="1"/>
          </p:cNvSpPr>
          <p:nvPr>
            <p:custDataLst>
              <p:tags r:id="rId91"/>
            </p:custDataLst>
          </p:nvPr>
        </p:nvSpPr>
        <p:spPr>
          <a:xfrm>
            <a:off x="5351153" y="2063595"/>
            <a:ext cx="540060" cy="54006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2" name="PA_椭圆 13">
            <a:extLst>
              <a:ext uri="{FF2B5EF4-FFF2-40B4-BE49-F238E27FC236}">
                <a16:creationId xmlns:a16="http://schemas.microsoft.com/office/drawing/2014/main" id="{03633E0F-E7A1-4905-8777-6B14591121C4}"/>
              </a:ext>
            </a:extLst>
          </p:cNvPr>
          <p:cNvSpPr>
            <a:spLocks noChangeAspect="1"/>
          </p:cNvSpPr>
          <p:nvPr>
            <p:custDataLst>
              <p:tags r:id="rId92"/>
            </p:custDataLst>
          </p:nvPr>
        </p:nvSpPr>
        <p:spPr>
          <a:xfrm>
            <a:off x="5684045" y="2852738"/>
            <a:ext cx="368853" cy="36885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3" name="PA_椭圆 14">
            <a:extLst>
              <a:ext uri="{FF2B5EF4-FFF2-40B4-BE49-F238E27FC236}">
                <a16:creationId xmlns:a16="http://schemas.microsoft.com/office/drawing/2014/main" id="{8C9BA490-878A-44E6-8E56-71C1AA8AD8EC}"/>
              </a:ext>
            </a:extLst>
          </p:cNvPr>
          <p:cNvSpPr>
            <a:spLocks noChangeAspect="1"/>
          </p:cNvSpPr>
          <p:nvPr>
            <p:custDataLst>
              <p:tags r:id="rId93"/>
            </p:custDataLst>
          </p:nvPr>
        </p:nvSpPr>
        <p:spPr>
          <a:xfrm>
            <a:off x="6331745" y="3305175"/>
            <a:ext cx="368853" cy="36885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4" name="PA_椭圆 15">
            <a:extLst>
              <a:ext uri="{FF2B5EF4-FFF2-40B4-BE49-F238E27FC236}">
                <a16:creationId xmlns:a16="http://schemas.microsoft.com/office/drawing/2014/main" id="{51533308-386B-4B40-905C-C3570E1DFC79}"/>
              </a:ext>
            </a:extLst>
          </p:cNvPr>
          <p:cNvSpPr>
            <a:spLocks noChangeAspect="1"/>
          </p:cNvSpPr>
          <p:nvPr>
            <p:custDataLst>
              <p:tags r:id="rId94"/>
            </p:custDataLst>
          </p:nvPr>
        </p:nvSpPr>
        <p:spPr>
          <a:xfrm>
            <a:off x="6026945" y="4110037"/>
            <a:ext cx="368853" cy="36885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5" name="PA_椭圆 16">
            <a:extLst>
              <a:ext uri="{FF2B5EF4-FFF2-40B4-BE49-F238E27FC236}">
                <a16:creationId xmlns:a16="http://schemas.microsoft.com/office/drawing/2014/main" id="{C2AE21E9-8591-45B4-A523-9700EAA3EC8D}"/>
              </a:ext>
            </a:extLst>
          </p:cNvPr>
          <p:cNvSpPr>
            <a:spLocks noChangeAspect="1"/>
          </p:cNvSpPr>
          <p:nvPr>
            <p:custDataLst>
              <p:tags r:id="rId95"/>
            </p:custDataLst>
          </p:nvPr>
        </p:nvSpPr>
        <p:spPr>
          <a:xfrm>
            <a:off x="5526883" y="3514724"/>
            <a:ext cx="368853" cy="36885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6" name="PA_椭圆 17">
            <a:extLst>
              <a:ext uri="{FF2B5EF4-FFF2-40B4-BE49-F238E27FC236}">
                <a16:creationId xmlns:a16="http://schemas.microsoft.com/office/drawing/2014/main" id="{C474E595-ECC3-4E90-AE29-B3EFBFCCAD50}"/>
              </a:ext>
            </a:extLst>
          </p:cNvPr>
          <p:cNvSpPr>
            <a:spLocks noChangeAspect="1"/>
          </p:cNvSpPr>
          <p:nvPr>
            <p:custDataLst>
              <p:tags r:id="rId96"/>
            </p:custDataLst>
          </p:nvPr>
        </p:nvSpPr>
        <p:spPr>
          <a:xfrm>
            <a:off x="5455445" y="3176587"/>
            <a:ext cx="368853" cy="36885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7" name="PA_椭圆 18">
            <a:extLst>
              <a:ext uri="{FF2B5EF4-FFF2-40B4-BE49-F238E27FC236}">
                <a16:creationId xmlns:a16="http://schemas.microsoft.com/office/drawing/2014/main" id="{9430725B-AF3B-4876-8E2D-D3697D1C54AD}"/>
              </a:ext>
            </a:extLst>
          </p:cNvPr>
          <p:cNvSpPr>
            <a:spLocks noChangeAspect="1"/>
          </p:cNvSpPr>
          <p:nvPr>
            <p:custDataLst>
              <p:tags r:id="rId97"/>
            </p:custDataLst>
          </p:nvPr>
        </p:nvSpPr>
        <p:spPr>
          <a:xfrm>
            <a:off x="6669643" y="3795473"/>
            <a:ext cx="397908" cy="39790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8" name="PA_椭圆 19">
            <a:extLst>
              <a:ext uri="{FF2B5EF4-FFF2-40B4-BE49-F238E27FC236}">
                <a16:creationId xmlns:a16="http://schemas.microsoft.com/office/drawing/2014/main" id="{CDCF9653-6AE5-402A-959C-37557B6A3229}"/>
              </a:ext>
            </a:extLst>
          </p:cNvPr>
          <p:cNvSpPr>
            <a:spLocks noChangeAspect="1"/>
          </p:cNvSpPr>
          <p:nvPr>
            <p:custDataLst>
              <p:tags r:id="rId98"/>
            </p:custDataLst>
          </p:nvPr>
        </p:nvSpPr>
        <p:spPr>
          <a:xfrm>
            <a:off x="6655355" y="2904886"/>
            <a:ext cx="397908" cy="39790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9" name="PA_椭圆 20">
            <a:extLst>
              <a:ext uri="{FF2B5EF4-FFF2-40B4-BE49-F238E27FC236}">
                <a16:creationId xmlns:a16="http://schemas.microsoft.com/office/drawing/2014/main" id="{1B631773-09AB-4B75-B13B-1C7386A3F73F}"/>
              </a:ext>
            </a:extLst>
          </p:cNvPr>
          <p:cNvSpPr>
            <a:spLocks noChangeAspect="1"/>
          </p:cNvSpPr>
          <p:nvPr>
            <p:custDataLst>
              <p:tags r:id="rId99"/>
            </p:custDataLst>
          </p:nvPr>
        </p:nvSpPr>
        <p:spPr>
          <a:xfrm>
            <a:off x="6912530" y="3219211"/>
            <a:ext cx="397908" cy="39790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0" name="PA_椭圆 21">
            <a:extLst>
              <a:ext uri="{FF2B5EF4-FFF2-40B4-BE49-F238E27FC236}">
                <a16:creationId xmlns:a16="http://schemas.microsoft.com/office/drawing/2014/main" id="{C13714B1-7CA8-49C7-B3D7-427FCCA06BA8}"/>
              </a:ext>
            </a:extLst>
          </p:cNvPr>
          <p:cNvSpPr>
            <a:spLocks noChangeAspect="1"/>
          </p:cNvSpPr>
          <p:nvPr>
            <p:custDataLst>
              <p:tags r:id="rId100"/>
            </p:custDataLst>
          </p:nvPr>
        </p:nvSpPr>
        <p:spPr>
          <a:xfrm>
            <a:off x="7007780" y="3595449"/>
            <a:ext cx="397908" cy="39790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1" name="PA_椭圆 22">
            <a:extLst>
              <a:ext uri="{FF2B5EF4-FFF2-40B4-BE49-F238E27FC236}">
                <a16:creationId xmlns:a16="http://schemas.microsoft.com/office/drawing/2014/main" id="{771955F4-A26E-4409-97C3-7522A7778056}"/>
              </a:ext>
            </a:extLst>
          </p:cNvPr>
          <p:cNvSpPr>
            <a:spLocks noChangeAspect="1"/>
          </p:cNvSpPr>
          <p:nvPr>
            <p:custDataLst>
              <p:tags r:id="rId101"/>
            </p:custDataLst>
          </p:nvPr>
        </p:nvSpPr>
        <p:spPr>
          <a:xfrm>
            <a:off x="7041118" y="2847737"/>
            <a:ext cx="397908" cy="39790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2" name="PA_椭圆 23">
            <a:extLst>
              <a:ext uri="{FF2B5EF4-FFF2-40B4-BE49-F238E27FC236}">
                <a16:creationId xmlns:a16="http://schemas.microsoft.com/office/drawing/2014/main" id="{3FE12201-C032-4BC9-B088-75F1340925A0}"/>
              </a:ext>
            </a:extLst>
          </p:cNvPr>
          <p:cNvSpPr>
            <a:spLocks noChangeAspect="1"/>
          </p:cNvSpPr>
          <p:nvPr>
            <p:custDataLst>
              <p:tags r:id="rId102"/>
            </p:custDataLst>
          </p:nvPr>
        </p:nvSpPr>
        <p:spPr>
          <a:xfrm>
            <a:off x="6436280" y="2185749"/>
            <a:ext cx="397908" cy="39790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3" name="PA_椭圆 24">
            <a:extLst>
              <a:ext uri="{FF2B5EF4-FFF2-40B4-BE49-F238E27FC236}">
                <a16:creationId xmlns:a16="http://schemas.microsoft.com/office/drawing/2014/main" id="{64FF9F74-A87D-422D-B155-24382881F7A5}"/>
              </a:ext>
            </a:extLst>
          </p:cNvPr>
          <p:cNvSpPr>
            <a:spLocks noChangeAspect="1"/>
          </p:cNvSpPr>
          <p:nvPr>
            <p:custDataLst>
              <p:tags r:id="rId103"/>
            </p:custDataLst>
          </p:nvPr>
        </p:nvSpPr>
        <p:spPr>
          <a:xfrm>
            <a:off x="5183981" y="3405187"/>
            <a:ext cx="368853" cy="36885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4" name="PA_椭圆 25">
            <a:extLst>
              <a:ext uri="{FF2B5EF4-FFF2-40B4-BE49-F238E27FC236}">
                <a16:creationId xmlns:a16="http://schemas.microsoft.com/office/drawing/2014/main" id="{9A33B05F-ACE9-4DF9-B39C-C0BB6BB07D33}"/>
              </a:ext>
            </a:extLst>
          </p:cNvPr>
          <p:cNvSpPr>
            <a:spLocks noChangeAspect="1"/>
          </p:cNvSpPr>
          <p:nvPr>
            <p:custDataLst>
              <p:tags r:id="rId104"/>
            </p:custDataLst>
          </p:nvPr>
        </p:nvSpPr>
        <p:spPr>
          <a:xfrm>
            <a:off x="5855493" y="2290762"/>
            <a:ext cx="368853" cy="36885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5" name="PA_椭圆 26">
            <a:extLst>
              <a:ext uri="{FF2B5EF4-FFF2-40B4-BE49-F238E27FC236}">
                <a16:creationId xmlns:a16="http://schemas.microsoft.com/office/drawing/2014/main" id="{6FE9DE36-41F7-4437-8166-1E53B186B164}"/>
              </a:ext>
            </a:extLst>
          </p:cNvPr>
          <p:cNvSpPr>
            <a:spLocks noChangeAspect="1"/>
          </p:cNvSpPr>
          <p:nvPr>
            <p:custDataLst>
              <p:tags r:id="rId105"/>
            </p:custDataLst>
          </p:nvPr>
        </p:nvSpPr>
        <p:spPr>
          <a:xfrm>
            <a:off x="6567487" y="2563537"/>
            <a:ext cx="345043" cy="34504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6" name="PA_椭圆 27">
            <a:extLst>
              <a:ext uri="{FF2B5EF4-FFF2-40B4-BE49-F238E27FC236}">
                <a16:creationId xmlns:a16="http://schemas.microsoft.com/office/drawing/2014/main" id="{599E1C1C-E9D0-45C5-A95B-226E6E359E93}"/>
              </a:ext>
            </a:extLst>
          </p:cNvPr>
          <p:cNvSpPr>
            <a:spLocks noChangeAspect="1"/>
          </p:cNvSpPr>
          <p:nvPr>
            <p:custDataLst>
              <p:tags r:id="rId106"/>
            </p:custDataLst>
          </p:nvPr>
        </p:nvSpPr>
        <p:spPr>
          <a:xfrm>
            <a:off x="6896100" y="2520674"/>
            <a:ext cx="345043" cy="34504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7" name="PA_椭圆 28">
            <a:extLst>
              <a:ext uri="{FF2B5EF4-FFF2-40B4-BE49-F238E27FC236}">
                <a16:creationId xmlns:a16="http://schemas.microsoft.com/office/drawing/2014/main" id="{8ADD17FA-51C2-47ED-AC99-38E653FD4944}"/>
              </a:ext>
            </a:extLst>
          </p:cNvPr>
          <p:cNvSpPr>
            <a:spLocks noChangeAspect="1"/>
          </p:cNvSpPr>
          <p:nvPr>
            <p:custDataLst>
              <p:tags r:id="rId107"/>
            </p:custDataLst>
          </p:nvPr>
        </p:nvSpPr>
        <p:spPr>
          <a:xfrm>
            <a:off x="5238750" y="2544486"/>
            <a:ext cx="345043" cy="34504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8" name="PA_椭圆 29">
            <a:extLst>
              <a:ext uri="{FF2B5EF4-FFF2-40B4-BE49-F238E27FC236}">
                <a16:creationId xmlns:a16="http://schemas.microsoft.com/office/drawing/2014/main" id="{64D524F1-5C60-4F1E-B0A8-1ED9DCFAE6AC}"/>
              </a:ext>
            </a:extLst>
          </p:cNvPr>
          <p:cNvSpPr>
            <a:spLocks noChangeAspect="1"/>
          </p:cNvSpPr>
          <p:nvPr>
            <p:custDataLst>
              <p:tags r:id="rId108"/>
            </p:custDataLst>
          </p:nvPr>
        </p:nvSpPr>
        <p:spPr>
          <a:xfrm>
            <a:off x="5133975" y="3092174"/>
            <a:ext cx="345043" cy="34504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9" name="PA_椭圆 30">
            <a:extLst>
              <a:ext uri="{FF2B5EF4-FFF2-40B4-BE49-F238E27FC236}">
                <a16:creationId xmlns:a16="http://schemas.microsoft.com/office/drawing/2014/main" id="{DBA2D6EB-EE21-4186-A5EE-8AB895BEE27E}"/>
              </a:ext>
            </a:extLst>
          </p:cNvPr>
          <p:cNvSpPr>
            <a:spLocks noChangeAspect="1"/>
          </p:cNvSpPr>
          <p:nvPr>
            <p:custDataLst>
              <p:tags r:id="rId109"/>
            </p:custDataLst>
          </p:nvPr>
        </p:nvSpPr>
        <p:spPr>
          <a:xfrm>
            <a:off x="4848225" y="2930249"/>
            <a:ext cx="345043" cy="34504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0" name="PA_椭圆 31">
            <a:extLst>
              <a:ext uri="{FF2B5EF4-FFF2-40B4-BE49-F238E27FC236}">
                <a16:creationId xmlns:a16="http://schemas.microsoft.com/office/drawing/2014/main" id="{9D3A34B6-11A6-4849-9B9B-D4FDC046A2C4}"/>
              </a:ext>
            </a:extLst>
          </p:cNvPr>
          <p:cNvSpPr>
            <a:spLocks noChangeAspect="1"/>
          </p:cNvSpPr>
          <p:nvPr>
            <p:custDataLst>
              <p:tags r:id="rId110"/>
            </p:custDataLst>
          </p:nvPr>
        </p:nvSpPr>
        <p:spPr>
          <a:xfrm>
            <a:off x="4900612" y="2592112"/>
            <a:ext cx="345043" cy="34504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1" name="PA_椭圆 32">
            <a:extLst>
              <a:ext uri="{FF2B5EF4-FFF2-40B4-BE49-F238E27FC236}">
                <a16:creationId xmlns:a16="http://schemas.microsoft.com/office/drawing/2014/main" id="{6B6480BF-D063-4D82-84B8-8E3A8530DA64}"/>
              </a:ext>
            </a:extLst>
          </p:cNvPr>
          <p:cNvSpPr>
            <a:spLocks noChangeAspect="1"/>
          </p:cNvSpPr>
          <p:nvPr>
            <p:custDataLst>
              <p:tags r:id="rId111"/>
            </p:custDataLst>
          </p:nvPr>
        </p:nvSpPr>
        <p:spPr>
          <a:xfrm>
            <a:off x="5172075" y="4030387"/>
            <a:ext cx="345043" cy="34504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2" name="PA_椭圆 33">
            <a:extLst>
              <a:ext uri="{FF2B5EF4-FFF2-40B4-BE49-F238E27FC236}">
                <a16:creationId xmlns:a16="http://schemas.microsoft.com/office/drawing/2014/main" id="{A673457C-472C-4BAF-99A4-FE9DFACFC679}"/>
              </a:ext>
            </a:extLst>
          </p:cNvPr>
          <p:cNvSpPr>
            <a:spLocks noChangeAspect="1"/>
          </p:cNvSpPr>
          <p:nvPr>
            <p:custDataLst>
              <p:tags r:id="rId112"/>
            </p:custDataLst>
          </p:nvPr>
        </p:nvSpPr>
        <p:spPr>
          <a:xfrm>
            <a:off x="4867275" y="3906562"/>
            <a:ext cx="345043" cy="345043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3" name="PA_椭圆 34">
            <a:extLst>
              <a:ext uri="{FF2B5EF4-FFF2-40B4-BE49-F238E27FC236}">
                <a16:creationId xmlns:a16="http://schemas.microsoft.com/office/drawing/2014/main" id="{D2A577AF-2FB0-4820-9AE6-590F55E5F26E}"/>
              </a:ext>
            </a:extLst>
          </p:cNvPr>
          <p:cNvSpPr>
            <a:spLocks noChangeAspect="1"/>
          </p:cNvSpPr>
          <p:nvPr>
            <p:custDataLst>
              <p:tags r:id="rId113"/>
            </p:custDataLst>
          </p:nvPr>
        </p:nvSpPr>
        <p:spPr>
          <a:xfrm>
            <a:off x="5294355" y="3742673"/>
            <a:ext cx="319084" cy="319082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4" name="PA_椭圆 35">
            <a:extLst>
              <a:ext uri="{FF2B5EF4-FFF2-40B4-BE49-F238E27FC236}">
                <a16:creationId xmlns:a16="http://schemas.microsoft.com/office/drawing/2014/main" id="{D1EF43F8-BCC6-4713-AB46-21CDC090F670}"/>
              </a:ext>
            </a:extLst>
          </p:cNvPr>
          <p:cNvSpPr>
            <a:spLocks noChangeAspect="1"/>
          </p:cNvSpPr>
          <p:nvPr>
            <p:custDataLst>
              <p:tags r:id="rId114"/>
            </p:custDataLst>
          </p:nvPr>
        </p:nvSpPr>
        <p:spPr>
          <a:xfrm>
            <a:off x="5380080" y="2880661"/>
            <a:ext cx="319084" cy="319082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5" name="PA_椭圆 36">
            <a:extLst>
              <a:ext uri="{FF2B5EF4-FFF2-40B4-BE49-F238E27FC236}">
                <a16:creationId xmlns:a16="http://schemas.microsoft.com/office/drawing/2014/main" id="{E819E2BC-2135-4C37-AF1B-9AA38BE67128}"/>
              </a:ext>
            </a:extLst>
          </p:cNvPr>
          <p:cNvSpPr>
            <a:spLocks noChangeAspect="1"/>
          </p:cNvSpPr>
          <p:nvPr>
            <p:custDataLst>
              <p:tags r:id="rId115"/>
            </p:custDataLst>
          </p:nvPr>
        </p:nvSpPr>
        <p:spPr>
          <a:xfrm>
            <a:off x="6176481" y="2974423"/>
            <a:ext cx="264322" cy="26432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6" name="PA_椭圆 37">
            <a:extLst>
              <a:ext uri="{FF2B5EF4-FFF2-40B4-BE49-F238E27FC236}">
                <a16:creationId xmlns:a16="http://schemas.microsoft.com/office/drawing/2014/main" id="{EA1A764C-6B26-4753-BED2-ABEBF302C737}"/>
              </a:ext>
            </a:extLst>
          </p:cNvPr>
          <p:cNvSpPr>
            <a:spLocks noChangeAspect="1"/>
          </p:cNvSpPr>
          <p:nvPr>
            <p:custDataLst>
              <p:tags r:id="rId116"/>
            </p:custDataLst>
          </p:nvPr>
        </p:nvSpPr>
        <p:spPr>
          <a:xfrm>
            <a:off x="6419368" y="3055386"/>
            <a:ext cx="264322" cy="26432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7" name="PA_椭圆 38">
            <a:extLst>
              <a:ext uri="{FF2B5EF4-FFF2-40B4-BE49-F238E27FC236}">
                <a16:creationId xmlns:a16="http://schemas.microsoft.com/office/drawing/2014/main" id="{5E099FA9-6FAB-48C2-BFB2-D97F54637BB3}"/>
              </a:ext>
            </a:extLst>
          </p:cNvPr>
          <p:cNvSpPr>
            <a:spLocks noChangeAspect="1"/>
          </p:cNvSpPr>
          <p:nvPr>
            <p:custDataLst>
              <p:tags r:id="rId117"/>
            </p:custDataLst>
          </p:nvPr>
        </p:nvSpPr>
        <p:spPr>
          <a:xfrm>
            <a:off x="6243155" y="2726773"/>
            <a:ext cx="264322" cy="26432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8" name="PA_椭圆 39">
            <a:extLst>
              <a:ext uri="{FF2B5EF4-FFF2-40B4-BE49-F238E27FC236}">
                <a16:creationId xmlns:a16="http://schemas.microsoft.com/office/drawing/2014/main" id="{AD9EE16D-1AD5-4185-80D5-7E6A9AF3F143}"/>
              </a:ext>
            </a:extLst>
          </p:cNvPr>
          <p:cNvSpPr>
            <a:spLocks noChangeAspect="1"/>
          </p:cNvSpPr>
          <p:nvPr>
            <p:custDataLst>
              <p:tags r:id="rId118"/>
            </p:custDataLst>
          </p:nvPr>
        </p:nvSpPr>
        <p:spPr>
          <a:xfrm>
            <a:off x="6181242" y="2240998"/>
            <a:ext cx="264322" cy="26432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9" name="PA_椭圆 40">
            <a:extLst>
              <a:ext uri="{FF2B5EF4-FFF2-40B4-BE49-F238E27FC236}">
                <a16:creationId xmlns:a16="http://schemas.microsoft.com/office/drawing/2014/main" id="{EE69BB59-BF63-413A-A6B9-9BAA53C41CA1}"/>
              </a:ext>
            </a:extLst>
          </p:cNvPr>
          <p:cNvSpPr>
            <a:spLocks noChangeAspect="1"/>
          </p:cNvSpPr>
          <p:nvPr>
            <p:custDataLst>
              <p:tags r:id="rId119"/>
            </p:custDataLst>
          </p:nvPr>
        </p:nvSpPr>
        <p:spPr>
          <a:xfrm>
            <a:off x="5981217" y="3874536"/>
            <a:ext cx="264322" cy="26432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0" name="PA_椭圆 41">
            <a:extLst>
              <a:ext uri="{FF2B5EF4-FFF2-40B4-BE49-F238E27FC236}">
                <a16:creationId xmlns:a16="http://schemas.microsoft.com/office/drawing/2014/main" id="{49EF96B4-E75C-43EE-8EE2-AE431B640AD3}"/>
              </a:ext>
            </a:extLst>
          </p:cNvPr>
          <p:cNvSpPr>
            <a:spLocks noChangeAspect="1"/>
          </p:cNvSpPr>
          <p:nvPr>
            <p:custDataLst>
              <p:tags r:id="rId120"/>
            </p:custDataLst>
          </p:nvPr>
        </p:nvSpPr>
        <p:spPr>
          <a:xfrm>
            <a:off x="6233629" y="3898349"/>
            <a:ext cx="264322" cy="26432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1" name="PA_椭圆 42">
            <a:extLst>
              <a:ext uri="{FF2B5EF4-FFF2-40B4-BE49-F238E27FC236}">
                <a16:creationId xmlns:a16="http://schemas.microsoft.com/office/drawing/2014/main" id="{CD1C2F7C-51D5-4DE8-9C58-3168306D9A4B}"/>
              </a:ext>
            </a:extLst>
          </p:cNvPr>
          <p:cNvSpPr>
            <a:spLocks noChangeAspect="1"/>
          </p:cNvSpPr>
          <p:nvPr>
            <p:custDataLst>
              <p:tags r:id="rId121"/>
            </p:custDataLst>
          </p:nvPr>
        </p:nvSpPr>
        <p:spPr>
          <a:xfrm>
            <a:off x="6375316" y="4094803"/>
            <a:ext cx="264322" cy="26432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2" name="PA_椭圆 43">
            <a:extLst>
              <a:ext uri="{FF2B5EF4-FFF2-40B4-BE49-F238E27FC236}">
                <a16:creationId xmlns:a16="http://schemas.microsoft.com/office/drawing/2014/main" id="{DD9A0F33-A4EA-40C2-9BC4-B0A4150B498A}"/>
              </a:ext>
            </a:extLst>
          </p:cNvPr>
          <p:cNvSpPr>
            <a:spLocks noChangeAspect="1"/>
          </p:cNvSpPr>
          <p:nvPr>
            <p:custDataLst>
              <p:tags r:id="rId122"/>
            </p:custDataLst>
          </p:nvPr>
        </p:nvSpPr>
        <p:spPr>
          <a:xfrm>
            <a:off x="6441991" y="4337690"/>
            <a:ext cx="264322" cy="26432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3" name="PA_椭圆 44">
            <a:extLst>
              <a:ext uri="{FF2B5EF4-FFF2-40B4-BE49-F238E27FC236}">
                <a16:creationId xmlns:a16="http://schemas.microsoft.com/office/drawing/2014/main" id="{D403FC59-80EC-4064-AAE3-3E18975FD6AD}"/>
              </a:ext>
            </a:extLst>
          </p:cNvPr>
          <p:cNvSpPr>
            <a:spLocks noChangeAspect="1"/>
          </p:cNvSpPr>
          <p:nvPr>
            <p:custDataLst>
              <p:tags r:id="rId123"/>
            </p:custDataLst>
          </p:nvPr>
        </p:nvSpPr>
        <p:spPr>
          <a:xfrm>
            <a:off x="5152563" y="2852922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4" name="PA_椭圆 45">
            <a:extLst>
              <a:ext uri="{FF2B5EF4-FFF2-40B4-BE49-F238E27FC236}">
                <a16:creationId xmlns:a16="http://schemas.microsoft.com/office/drawing/2014/main" id="{ABEA07DF-E566-4EF5-9D47-2D1A699DE9DA}"/>
              </a:ext>
            </a:extLst>
          </p:cNvPr>
          <p:cNvSpPr>
            <a:spLocks noChangeAspect="1"/>
          </p:cNvSpPr>
          <p:nvPr>
            <p:custDataLst>
              <p:tags r:id="rId124"/>
            </p:custDataLst>
          </p:nvPr>
        </p:nvSpPr>
        <p:spPr>
          <a:xfrm>
            <a:off x="4972049" y="3348686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5" name="PA_椭圆 46">
            <a:extLst>
              <a:ext uri="{FF2B5EF4-FFF2-40B4-BE49-F238E27FC236}">
                <a16:creationId xmlns:a16="http://schemas.microsoft.com/office/drawing/2014/main" id="{EC010FD8-9365-418D-8D45-C8170E04939C}"/>
              </a:ext>
            </a:extLst>
          </p:cNvPr>
          <p:cNvSpPr>
            <a:spLocks noChangeAspect="1"/>
          </p:cNvSpPr>
          <p:nvPr>
            <p:custDataLst>
              <p:tags r:id="rId125"/>
            </p:custDataLst>
          </p:nvPr>
        </p:nvSpPr>
        <p:spPr>
          <a:xfrm>
            <a:off x="5062076" y="3705409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6" name="PA_椭圆 47">
            <a:extLst>
              <a:ext uri="{FF2B5EF4-FFF2-40B4-BE49-F238E27FC236}">
                <a16:creationId xmlns:a16="http://schemas.microsoft.com/office/drawing/2014/main" id="{60BBB72C-BB4F-43B4-89B4-96A57CA1744E}"/>
              </a:ext>
            </a:extLst>
          </p:cNvPr>
          <p:cNvSpPr>
            <a:spLocks noChangeAspect="1"/>
          </p:cNvSpPr>
          <p:nvPr>
            <p:custDataLst>
              <p:tags r:id="rId126"/>
            </p:custDataLst>
          </p:nvPr>
        </p:nvSpPr>
        <p:spPr>
          <a:xfrm>
            <a:off x="4866814" y="3567297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7" name="PA_椭圆 49">
            <a:extLst>
              <a:ext uri="{FF2B5EF4-FFF2-40B4-BE49-F238E27FC236}">
                <a16:creationId xmlns:a16="http://schemas.microsoft.com/office/drawing/2014/main" id="{32116350-37F2-4A03-857C-800B1844C69F}"/>
              </a:ext>
            </a:extLst>
          </p:cNvPr>
          <p:cNvSpPr>
            <a:spLocks noChangeAspect="1"/>
          </p:cNvSpPr>
          <p:nvPr>
            <p:custDataLst>
              <p:tags r:id="rId127"/>
            </p:custDataLst>
          </p:nvPr>
        </p:nvSpPr>
        <p:spPr>
          <a:xfrm>
            <a:off x="5571663" y="2667184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8" name="PA_椭圆 50">
            <a:extLst>
              <a:ext uri="{FF2B5EF4-FFF2-40B4-BE49-F238E27FC236}">
                <a16:creationId xmlns:a16="http://schemas.microsoft.com/office/drawing/2014/main" id="{07B14E2A-39B9-4159-93C6-7868F0A3C512}"/>
              </a:ext>
            </a:extLst>
          </p:cNvPr>
          <p:cNvSpPr>
            <a:spLocks noChangeAspect="1"/>
          </p:cNvSpPr>
          <p:nvPr>
            <p:custDataLst>
              <p:tags r:id="rId128"/>
            </p:custDataLst>
          </p:nvPr>
        </p:nvSpPr>
        <p:spPr>
          <a:xfrm>
            <a:off x="5833600" y="2643371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9" name="PA_椭圆 51">
            <a:extLst>
              <a:ext uri="{FF2B5EF4-FFF2-40B4-BE49-F238E27FC236}">
                <a16:creationId xmlns:a16="http://schemas.microsoft.com/office/drawing/2014/main" id="{B76351F1-480A-41C6-AD7F-36151797BA3B}"/>
              </a:ext>
            </a:extLst>
          </p:cNvPr>
          <p:cNvSpPr>
            <a:spLocks noChangeAspect="1"/>
          </p:cNvSpPr>
          <p:nvPr>
            <p:custDataLst>
              <p:tags r:id="rId129"/>
            </p:custDataLst>
          </p:nvPr>
        </p:nvSpPr>
        <p:spPr>
          <a:xfrm>
            <a:off x="6028863" y="2814821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0" name="PA_椭圆 52">
            <a:extLst>
              <a:ext uri="{FF2B5EF4-FFF2-40B4-BE49-F238E27FC236}">
                <a16:creationId xmlns:a16="http://schemas.microsoft.com/office/drawing/2014/main" id="{2D0B5432-2B8F-48FF-A218-D118BE66A0FA}"/>
              </a:ext>
            </a:extLst>
          </p:cNvPr>
          <p:cNvSpPr>
            <a:spLocks noChangeAspect="1"/>
          </p:cNvSpPr>
          <p:nvPr>
            <p:custDataLst>
              <p:tags r:id="rId130"/>
            </p:custDataLst>
          </p:nvPr>
        </p:nvSpPr>
        <p:spPr>
          <a:xfrm>
            <a:off x="6071726" y="2576696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1" name="PA_椭圆 53">
            <a:extLst>
              <a:ext uri="{FF2B5EF4-FFF2-40B4-BE49-F238E27FC236}">
                <a16:creationId xmlns:a16="http://schemas.microsoft.com/office/drawing/2014/main" id="{C1380B5D-7749-42B1-B366-FBE6A2DFAA17}"/>
              </a:ext>
            </a:extLst>
          </p:cNvPr>
          <p:cNvSpPr>
            <a:spLocks noChangeAspect="1"/>
          </p:cNvSpPr>
          <p:nvPr>
            <p:custDataLst>
              <p:tags r:id="rId131"/>
            </p:custDataLst>
          </p:nvPr>
        </p:nvSpPr>
        <p:spPr>
          <a:xfrm>
            <a:off x="6286039" y="2500496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2" name="PA_椭圆 54">
            <a:extLst>
              <a:ext uri="{FF2B5EF4-FFF2-40B4-BE49-F238E27FC236}">
                <a16:creationId xmlns:a16="http://schemas.microsoft.com/office/drawing/2014/main" id="{DDC8791E-9F91-4CB6-B184-D3A06238388B}"/>
              </a:ext>
            </a:extLst>
          </p:cNvPr>
          <p:cNvSpPr>
            <a:spLocks noChangeAspect="1"/>
          </p:cNvSpPr>
          <p:nvPr>
            <p:custDataLst>
              <p:tags r:id="rId132"/>
            </p:custDataLst>
          </p:nvPr>
        </p:nvSpPr>
        <p:spPr>
          <a:xfrm>
            <a:off x="6467014" y="2843396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3" name="PA_椭圆 55">
            <a:extLst>
              <a:ext uri="{FF2B5EF4-FFF2-40B4-BE49-F238E27FC236}">
                <a16:creationId xmlns:a16="http://schemas.microsoft.com/office/drawing/2014/main" id="{9E0CC310-5E96-49FF-9EC5-447AA164B497}"/>
              </a:ext>
            </a:extLst>
          </p:cNvPr>
          <p:cNvSpPr>
            <a:spLocks noChangeAspect="1"/>
          </p:cNvSpPr>
          <p:nvPr>
            <p:custDataLst>
              <p:tags r:id="rId133"/>
            </p:custDataLst>
          </p:nvPr>
        </p:nvSpPr>
        <p:spPr>
          <a:xfrm>
            <a:off x="6686089" y="3367271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4" name="PA_椭圆 56">
            <a:extLst>
              <a:ext uri="{FF2B5EF4-FFF2-40B4-BE49-F238E27FC236}">
                <a16:creationId xmlns:a16="http://schemas.microsoft.com/office/drawing/2014/main" id="{2856668A-7CC7-4893-968F-B200E6EA60EE}"/>
              </a:ext>
            </a:extLst>
          </p:cNvPr>
          <p:cNvSpPr>
            <a:spLocks noChangeAspect="1"/>
          </p:cNvSpPr>
          <p:nvPr>
            <p:custDataLst>
              <p:tags r:id="rId134"/>
            </p:custDataLst>
          </p:nvPr>
        </p:nvSpPr>
        <p:spPr>
          <a:xfrm>
            <a:off x="6786101" y="3557771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5" name="PA_椭圆 57">
            <a:extLst>
              <a:ext uri="{FF2B5EF4-FFF2-40B4-BE49-F238E27FC236}">
                <a16:creationId xmlns:a16="http://schemas.microsoft.com/office/drawing/2014/main" id="{BEDEB68C-72BB-484D-824C-FEF14C25A26F}"/>
              </a:ext>
            </a:extLst>
          </p:cNvPr>
          <p:cNvSpPr>
            <a:spLocks noChangeAspect="1"/>
          </p:cNvSpPr>
          <p:nvPr>
            <p:custDataLst>
              <p:tags r:id="rId135"/>
            </p:custDataLst>
          </p:nvPr>
        </p:nvSpPr>
        <p:spPr>
          <a:xfrm>
            <a:off x="6547976" y="3610159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6" name="PA_椭圆 58">
            <a:extLst>
              <a:ext uri="{FF2B5EF4-FFF2-40B4-BE49-F238E27FC236}">
                <a16:creationId xmlns:a16="http://schemas.microsoft.com/office/drawing/2014/main" id="{70C13590-DBD6-4922-B6C1-17462F0C8F43}"/>
              </a:ext>
            </a:extLst>
          </p:cNvPr>
          <p:cNvSpPr>
            <a:spLocks noChangeAspect="1"/>
          </p:cNvSpPr>
          <p:nvPr>
            <p:custDataLst>
              <p:tags r:id="rId136"/>
            </p:custDataLst>
          </p:nvPr>
        </p:nvSpPr>
        <p:spPr>
          <a:xfrm>
            <a:off x="6452726" y="3810184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7" name="PA_椭圆 59">
            <a:extLst>
              <a:ext uri="{FF2B5EF4-FFF2-40B4-BE49-F238E27FC236}">
                <a16:creationId xmlns:a16="http://schemas.microsoft.com/office/drawing/2014/main" id="{B604BA63-04B9-4B52-832A-0CC697602538}"/>
              </a:ext>
            </a:extLst>
          </p:cNvPr>
          <p:cNvSpPr>
            <a:spLocks noChangeAspect="1"/>
          </p:cNvSpPr>
          <p:nvPr>
            <p:custDataLst>
              <p:tags r:id="rId137"/>
            </p:custDataLst>
          </p:nvPr>
        </p:nvSpPr>
        <p:spPr>
          <a:xfrm>
            <a:off x="6314614" y="3633972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8" name="PA_椭圆 60">
            <a:extLst>
              <a:ext uri="{FF2B5EF4-FFF2-40B4-BE49-F238E27FC236}">
                <a16:creationId xmlns:a16="http://schemas.microsoft.com/office/drawing/2014/main" id="{EC081041-BCAD-4579-992E-4440FDBEAD2D}"/>
              </a:ext>
            </a:extLst>
          </p:cNvPr>
          <p:cNvSpPr>
            <a:spLocks noChangeAspect="1"/>
          </p:cNvSpPr>
          <p:nvPr>
            <p:custDataLst>
              <p:tags r:id="rId138"/>
            </p:custDataLst>
          </p:nvPr>
        </p:nvSpPr>
        <p:spPr>
          <a:xfrm>
            <a:off x="6086014" y="3672072"/>
            <a:ext cx="243350" cy="243348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9" name="PA_椭圆 61">
            <a:extLst>
              <a:ext uri="{FF2B5EF4-FFF2-40B4-BE49-F238E27FC236}">
                <a16:creationId xmlns:a16="http://schemas.microsoft.com/office/drawing/2014/main" id="{1425E944-0DE5-4346-9636-93CE7E351FD9}"/>
              </a:ext>
            </a:extLst>
          </p:cNvPr>
          <p:cNvSpPr>
            <a:spLocks noChangeAspect="1"/>
          </p:cNvSpPr>
          <p:nvPr>
            <p:custDataLst>
              <p:tags r:id="rId139"/>
            </p:custDataLst>
          </p:nvPr>
        </p:nvSpPr>
        <p:spPr>
          <a:xfrm>
            <a:off x="5871329" y="3686679"/>
            <a:ext cx="226906" cy="226904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0" name="PA_椭圆 64">
            <a:extLst>
              <a:ext uri="{FF2B5EF4-FFF2-40B4-BE49-F238E27FC236}">
                <a16:creationId xmlns:a16="http://schemas.microsoft.com/office/drawing/2014/main" id="{DBCE5B64-6112-4B54-BD4B-2E44B09DCE88}"/>
              </a:ext>
            </a:extLst>
          </p:cNvPr>
          <p:cNvSpPr>
            <a:spLocks noChangeAspect="1"/>
          </p:cNvSpPr>
          <p:nvPr>
            <p:custDataLst>
              <p:tags r:id="rId140"/>
            </p:custDataLst>
          </p:nvPr>
        </p:nvSpPr>
        <p:spPr>
          <a:xfrm>
            <a:off x="5809416" y="4439154"/>
            <a:ext cx="226906" cy="226904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1" name="PA_椭圆 65">
            <a:extLst>
              <a:ext uri="{FF2B5EF4-FFF2-40B4-BE49-F238E27FC236}">
                <a16:creationId xmlns:a16="http://schemas.microsoft.com/office/drawing/2014/main" id="{AC450B7F-A74A-4DFD-B86F-2E00F1E41EED}"/>
              </a:ext>
            </a:extLst>
          </p:cNvPr>
          <p:cNvSpPr>
            <a:spLocks noChangeAspect="1"/>
          </p:cNvSpPr>
          <p:nvPr>
            <p:custDataLst>
              <p:tags r:id="rId141"/>
            </p:custDataLst>
          </p:nvPr>
        </p:nvSpPr>
        <p:spPr>
          <a:xfrm>
            <a:off x="6018966" y="4448679"/>
            <a:ext cx="226906" cy="226904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2" name="PA_椭圆 66">
            <a:extLst>
              <a:ext uri="{FF2B5EF4-FFF2-40B4-BE49-F238E27FC236}">
                <a16:creationId xmlns:a16="http://schemas.microsoft.com/office/drawing/2014/main" id="{92F007C6-B088-4C9F-B049-BF6B79B23CDC}"/>
              </a:ext>
            </a:extLst>
          </p:cNvPr>
          <p:cNvSpPr>
            <a:spLocks noChangeAspect="1"/>
          </p:cNvSpPr>
          <p:nvPr>
            <p:custDataLst>
              <p:tags r:id="rId142"/>
            </p:custDataLst>
          </p:nvPr>
        </p:nvSpPr>
        <p:spPr>
          <a:xfrm>
            <a:off x="6233278" y="4443917"/>
            <a:ext cx="226906" cy="226904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3" name="PA_椭圆 67">
            <a:extLst>
              <a:ext uri="{FF2B5EF4-FFF2-40B4-BE49-F238E27FC236}">
                <a16:creationId xmlns:a16="http://schemas.microsoft.com/office/drawing/2014/main" id="{F186A7B8-7CE1-430D-82BE-CFBC7AFAAB0C}"/>
              </a:ext>
            </a:extLst>
          </p:cNvPr>
          <p:cNvSpPr>
            <a:spLocks noChangeAspect="1"/>
          </p:cNvSpPr>
          <p:nvPr>
            <p:custDataLst>
              <p:tags r:id="rId143"/>
            </p:custDataLst>
          </p:nvPr>
        </p:nvSpPr>
        <p:spPr>
          <a:xfrm>
            <a:off x="6623803" y="4153405"/>
            <a:ext cx="226906" cy="226904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4" name="PA_椭圆 68">
            <a:extLst>
              <a:ext uri="{FF2B5EF4-FFF2-40B4-BE49-F238E27FC236}">
                <a16:creationId xmlns:a16="http://schemas.microsoft.com/office/drawing/2014/main" id="{8D58354E-B857-451E-AFFF-AA7528709DE9}"/>
              </a:ext>
            </a:extLst>
          </p:cNvPr>
          <p:cNvSpPr>
            <a:spLocks noChangeAspect="1"/>
          </p:cNvSpPr>
          <p:nvPr>
            <p:custDataLst>
              <p:tags r:id="rId144"/>
            </p:custDataLst>
          </p:nvPr>
        </p:nvSpPr>
        <p:spPr>
          <a:xfrm>
            <a:off x="6833353" y="4172455"/>
            <a:ext cx="226906" cy="226904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5" name="PA_椭圆 43">
            <a:extLst>
              <a:ext uri="{FF2B5EF4-FFF2-40B4-BE49-F238E27FC236}">
                <a16:creationId xmlns:a16="http://schemas.microsoft.com/office/drawing/2014/main" id="{663E9859-D46F-44E3-8599-5BFB35CE3212}"/>
              </a:ext>
            </a:extLst>
          </p:cNvPr>
          <p:cNvSpPr>
            <a:spLocks/>
          </p:cNvSpPr>
          <p:nvPr>
            <p:custDataLst>
              <p:tags r:id="rId145"/>
            </p:custDataLst>
          </p:nvPr>
        </p:nvSpPr>
        <p:spPr>
          <a:xfrm>
            <a:off x="7011986" y="4017720"/>
            <a:ext cx="264322" cy="26432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6" name="PA_椭圆 43">
            <a:extLst>
              <a:ext uri="{FF2B5EF4-FFF2-40B4-BE49-F238E27FC236}">
                <a16:creationId xmlns:a16="http://schemas.microsoft.com/office/drawing/2014/main" id="{553C9577-3E39-4A05-A57E-45C7CC904435}"/>
              </a:ext>
            </a:extLst>
          </p:cNvPr>
          <p:cNvSpPr>
            <a:spLocks/>
          </p:cNvSpPr>
          <p:nvPr>
            <p:custDataLst>
              <p:tags r:id="rId146"/>
            </p:custDataLst>
          </p:nvPr>
        </p:nvSpPr>
        <p:spPr>
          <a:xfrm>
            <a:off x="5003098" y="4285524"/>
            <a:ext cx="264322" cy="26432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7" name="PA_椭圆 68">
            <a:extLst>
              <a:ext uri="{FF2B5EF4-FFF2-40B4-BE49-F238E27FC236}">
                <a16:creationId xmlns:a16="http://schemas.microsoft.com/office/drawing/2014/main" id="{5BD612DC-1CF3-4856-A876-18C1A824CAA2}"/>
              </a:ext>
            </a:extLst>
          </p:cNvPr>
          <p:cNvSpPr>
            <a:spLocks/>
          </p:cNvSpPr>
          <p:nvPr>
            <p:custDataLst>
              <p:tags r:id="rId147"/>
            </p:custDataLst>
          </p:nvPr>
        </p:nvSpPr>
        <p:spPr>
          <a:xfrm>
            <a:off x="5366873" y="4333711"/>
            <a:ext cx="226906" cy="226904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8" name="PA_椭圆 53">
            <a:extLst>
              <a:ext uri="{FF2B5EF4-FFF2-40B4-BE49-F238E27FC236}">
                <a16:creationId xmlns:a16="http://schemas.microsoft.com/office/drawing/2014/main" id="{AF31D96E-B764-4046-85E9-E2EC33F47E53}"/>
              </a:ext>
            </a:extLst>
          </p:cNvPr>
          <p:cNvSpPr>
            <a:spLocks/>
          </p:cNvSpPr>
          <p:nvPr>
            <p:custDataLst>
              <p:tags r:id="rId148"/>
            </p:custDataLst>
          </p:nvPr>
        </p:nvSpPr>
        <p:spPr>
          <a:xfrm>
            <a:off x="5089708" y="2377571"/>
            <a:ext cx="245852" cy="24585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9" name="PA_椭圆 39">
            <a:extLst>
              <a:ext uri="{FF2B5EF4-FFF2-40B4-BE49-F238E27FC236}">
                <a16:creationId xmlns:a16="http://schemas.microsoft.com/office/drawing/2014/main" id="{95744FDE-4DD9-48FA-9572-CA4B9FAA5B0C}"/>
              </a:ext>
            </a:extLst>
          </p:cNvPr>
          <p:cNvSpPr>
            <a:spLocks/>
          </p:cNvSpPr>
          <p:nvPr>
            <p:custDataLst>
              <p:tags r:id="rId149"/>
            </p:custDataLst>
          </p:nvPr>
        </p:nvSpPr>
        <p:spPr>
          <a:xfrm>
            <a:off x="6834188" y="2288294"/>
            <a:ext cx="264322" cy="26432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0" name="PA_椭圆 10">
            <a:extLst>
              <a:ext uri="{FF2B5EF4-FFF2-40B4-BE49-F238E27FC236}">
                <a16:creationId xmlns:a16="http://schemas.microsoft.com/office/drawing/2014/main" id="{4AD0BBA8-EA49-491E-9E4D-B27B4EE46D8F}"/>
              </a:ext>
            </a:extLst>
          </p:cNvPr>
          <p:cNvSpPr>
            <a:spLocks noChangeAspect="1"/>
          </p:cNvSpPr>
          <p:nvPr>
            <p:custDataLst>
              <p:tags r:id="rId150"/>
            </p:custDataLst>
          </p:nvPr>
        </p:nvSpPr>
        <p:spPr>
          <a:xfrm>
            <a:off x="5805488" y="3156105"/>
            <a:ext cx="545790" cy="545790"/>
          </a:xfrm>
          <a:prstGeom prst="ellipse">
            <a:avLst/>
          </a:prstGeom>
          <a:solidFill>
            <a:srgbClr val="FDFE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E229A749-B522-4E21-AD7E-A6DC07546B33}"/>
              </a:ext>
            </a:extLst>
          </p:cNvPr>
          <p:cNvPicPr>
            <a:picLocks/>
          </p:cNvPicPr>
          <p:nvPr>
            <p:custDataLst>
              <p:tags r:id="rId151"/>
            </p:custDataLst>
          </p:nvPr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91" y="2340526"/>
            <a:ext cx="2027642" cy="2027642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</p:pic>
      <p:sp>
        <p:nvSpPr>
          <p:cNvPr id="152" name="PA-任意多边形 151">
            <a:extLst>
              <a:ext uri="{FF2B5EF4-FFF2-40B4-BE49-F238E27FC236}">
                <a16:creationId xmlns:a16="http://schemas.microsoft.com/office/drawing/2014/main" id="{69EC0D32-4977-40B5-9380-9D7972DD9023}"/>
              </a:ext>
            </a:extLst>
          </p:cNvPr>
          <p:cNvSpPr/>
          <p:nvPr>
            <p:custDataLst>
              <p:tags r:id="rId152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096000 w 12192000"/>
              <a:gd name="connsiteY0" fmla="*/ 2199434 h 6858000"/>
              <a:gd name="connsiteX1" fmla="*/ 4907998 w 12192000"/>
              <a:gd name="connsiteY1" fmla="*/ 3387436 h 6858000"/>
              <a:gd name="connsiteX2" fmla="*/ 6096000 w 12192000"/>
              <a:gd name="connsiteY2" fmla="*/ 4575438 h 6858000"/>
              <a:gd name="connsiteX3" fmla="*/ 7284002 w 12192000"/>
              <a:gd name="connsiteY3" fmla="*/ 3387436 h 6858000"/>
              <a:gd name="connsiteX4" fmla="*/ 6096000 w 12192000"/>
              <a:gd name="connsiteY4" fmla="*/ 2199434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096000" y="2199434"/>
                </a:moveTo>
                <a:cubicBezTo>
                  <a:pt x="5439886" y="2199434"/>
                  <a:pt x="4907998" y="2731321"/>
                  <a:pt x="4907998" y="3387436"/>
                </a:cubicBezTo>
                <a:cubicBezTo>
                  <a:pt x="4907998" y="4043551"/>
                  <a:pt x="5439886" y="4575438"/>
                  <a:pt x="6096000" y="4575438"/>
                </a:cubicBezTo>
                <a:cubicBezTo>
                  <a:pt x="6752115" y="4575438"/>
                  <a:pt x="7284002" y="4043551"/>
                  <a:pt x="7284002" y="3387436"/>
                </a:cubicBezTo>
                <a:cubicBezTo>
                  <a:pt x="7284002" y="2731321"/>
                  <a:pt x="6752115" y="2199434"/>
                  <a:pt x="6096000" y="21994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3" name="PA-矩形 152">
            <a:extLst>
              <a:ext uri="{FF2B5EF4-FFF2-40B4-BE49-F238E27FC236}">
                <a16:creationId xmlns:a16="http://schemas.microsoft.com/office/drawing/2014/main" id="{95C55E4C-005C-4790-9535-F444F02810BE}"/>
              </a:ext>
            </a:extLst>
          </p:cNvPr>
          <p:cNvSpPr/>
          <p:nvPr>
            <p:custDataLst>
              <p:tags r:id="rId153"/>
            </p:custDataLst>
          </p:nvPr>
        </p:nvSpPr>
        <p:spPr>
          <a:xfrm>
            <a:off x="4480754" y="5326829"/>
            <a:ext cx="3306674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120" normalizeH="0" baseline="0" noProof="0" dirty="0">
                <a:ln>
                  <a:noFill/>
                </a:ln>
                <a:effectLst/>
                <a:uLnTx/>
                <a:uFillTx/>
                <a:latin typeface="段宁毛笔行书" panose="03000509000000000000" pitchFamily="65" charset="-122"/>
                <a:ea typeface="段宁毛笔行书" panose="03000509000000000000" pitchFamily="65" charset="-122"/>
                <a:cs typeface="Calibri" panose="020F0502020204030204" pitchFamily="34" charset="0"/>
              </a:rPr>
              <a:t>武汉大学</a:t>
            </a:r>
            <a:endParaRPr kumimoji="0" lang="en-US" altLang="zh-CN" sz="2000" b="0" i="0" u="none" strike="noStrike" kern="1200" cap="none" spc="120" normalizeH="0" baseline="0" noProof="0" dirty="0">
              <a:ln>
                <a:noFill/>
              </a:ln>
              <a:effectLst/>
              <a:uLnTx/>
              <a:uFillTx/>
              <a:latin typeface="段宁毛笔行书" panose="03000509000000000000" pitchFamily="65" charset="-122"/>
              <a:ea typeface="段宁毛笔行书" panose="03000509000000000000" pitchFamily="65" charset="-122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120" dirty="0">
                <a:latin typeface="Segoe Script" panose="030B0504020000000003" pitchFamily="66" charset="0"/>
                <a:ea typeface="段宁毛笔行书" panose="03000509000000000000" pitchFamily="65" charset="-122"/>
                <a:cs typeface="Calibri" panose="020F0502020204030204" pitchFamily="34" charset="0"/>
              </a:rPr>
              <a:t>ISE4ever</a:t>
            </a:r>
            <a:r>
              <a:rPr lang="zh-CN" altLang="en-US" sz="2000" spc="120" dirty="0">
                <a:latin typeface="Segoe Script" panose="030B0504020000000003" pitchFamily="66" charset="0"/>
                <a:ea typeface="段宁毛笔行书" panose="03000509000000000000" pitchFamily="65" charset="-122"/>
                <a:cs typeface="Calibri" panose="020F0502020204030204" pitchFamily="34" charset="0"/>
              </a:rPr>
              <a:t>：</a:t>
            </a:r>
            <a:r>
              <a:rPr lang="en-US" altLang="zh-CN" sz="2000" spc="120" dirty="0" err="1">
                <a:latin typeface="Segoe Script" panose="030B0504020000000003" pitchFamily="66" charset="0"/>
                <a:ea typeface="段宁毛笔行书" panose="03000509000000000000" pitchFamily="65" charset="-122"/>
                <a:cs typeface="Calibri" panose="020F0502020204030204" pitchFamily="34" charset="0"/>
              </a:rPr>
              <a:t>c++</a:t>
            </a:r>
            <a:r>
              <a:rPr lang="zh-CN" altLang="en-US" sz="2000" spc="120" dirty="0">
                <a:latin typeface="Segoe Script" panose="030B0504020000000003" pitchFamily="66" charset="0"/>
                <a:ea typeface="段宁毛笔行书" panose="03000509000000000000" pitchFamily="65" charset="-122"/>
                <a:cs typeface="Calibri" panose="020F0502020204030204" pitchFamily="34" charset="0"/>
              </a:rPr>
              <a:t>作业展示</a:t>
            </a:r>
            <a:endParaRPr kumimoji="0" lang="zh-CN" altLang="en-US" sz="2000" b="0" i="0" u="none" strike="noStrike" kern="1200" cap="none" spc="120" normalizeH="0" baseline="0" noProof="0" dirty="0">
              <a:ln>
                <a:noFill/>
              </a:ln>
              <a:effectLst/>
              <a:uLnTx/>
              <a:uFillTx/>
              <a:latin typeface="Segoe Script" panose="030B0504020000000003" pitchFamily="66" charset="0"/>
              <a:ea typeface="段宁毛笔行书" panose="03000509000000000000" pitchFamily="65" charset="-122"/>
              <a:cs typeface="Calibri" panose="020F0502020204030204" pitchFamily="34" charset="0"/>
            </a:endParaRPr>
          </a:p>
        </p:txBody>
      </p:sp>
      <p:sp>
        <p:nvSpPr>
          <p:cNvPr id="154" name="PA-同心圆 153">
            <a:extLst>
              <a:ext uri="{FF2B5EF4-FFF2-40B4-BE49-F238E27FC236}">
                <a16:creationId xmlns:a16="http://schemas.microsoft.com/office/drawing/2014/main" id="{BB3FF2EB-1E7C-4377-95DB-445B48855C59}"/>
              </a:ext>
            </a:extLst>
          </p:cNvPr>
          <p:cNvSpPr/>
          <p:nvPr>
            <p:custDataLst>
              <p:tags r:id="rId154"/>
            </p:custDataLst>
          </p:nvPr>
        </p:nvSpPr>
        <p:spPr>
          <a:xfrm>
            <a:off x="4346865" y="1700647"/>
            <a:ext cx="3498272" cy="3498272"/>
          </a:xfrm>
          <a:prstGeom prst="donut">
            <a:avLst>
              <a:gd name="adj" fmla="val 3115"/>
            </a:avLst>
          </a:prstGeom>
          <a:solidFill>
            <a:srgbClr val="FDF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830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49 0.03704 L -2.08333E-06 -3.7037E-07 E" pathEditMode="relative" ptsTypes="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10208 0.11065 L 2.5E-06 2.59259E-06 E" pathEditMode="relative" ptsTypes="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1927 0.08565 L -0.00417 -0.01157 E" pathEditMode="relative" ptsTypes="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56 0.09907 L -4.16667E-07 2.96296E-06 E" pathEditMode="relative" ptsTypes="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5482 -0.04653 L 1.04167E-06 1.48148E-06 E" pathEditMode="relative" ptsTypes="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8632 -0.11828 L -3.125E-06 -3.33333E-06 E" pathEditMode="relative" ptsTypes="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797 -0.06157 L -4.16667E-07 -4.07407E-06 E" pathEditMode="relative" ptsTypes="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2709 -0.15394 L -4.58333E-06 4.81481E-06 E" pathEditMode="relative" ptsTypes="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6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8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xit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3" presetClass="entr" presetSubtype="16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" presetClass="emph" presetSubtype="0" decel="8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74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97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97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grpId="0" nodeType="withEffect">
                                  <p:stCondLst>
                                    <p:cond delay="97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107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1" decel="100000" fill="hold" grpId="0" nodeType="withEffect">
                                  <p:stCondLst>
                                    <p:cond delay="117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1" decel="100000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1" decel="100000" fill="hold" grpId="0" nodeType="withEffect">
                                  <p:stCondLst>
                                    <p:cond delay="137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grpId="0" nodeType="withEffect">
                                  <p:stCondLst>
                                    <p:cond delay="97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0" nodeType="withEffect">
                                  <p:stCondLst>
                                    <p:cond delay="107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117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1" decel="100000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1" decel="100000" fill="hold" grpId="0" nodeType="withEffect">
                                  <p:stCondLst>
                                    <p:cond delay="137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1" decel="100000" fill="hold" grpId="0" nodeType="withEffect">
                                  <p:stCondLst>
                                    <p:cond delay="97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1" decel="100000" fill="hold" grpId="0" nodeType="withEffect">
                                  <p:stCondLst>
                                    <p:cond delay="107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1" decel="100000" fill="hold" grpId="0" nodeType="withEffect">
                                  <p:stCondLst>
                                    <p:cond delay="117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1" decel="100000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1" decel="100000" fill="hold" grpId="0" nodeType="withEffect">
                                  <p:stCondLst>
                                    <p:cond delay="137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" decel="100000" fill="hold" grpId="0" nodeType="withEffect">
                                  <p:stCondLst>
                                    <p:cond delay="97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1" decel="100000" fill="hold" grpId="0" nodeType="withEffect">
                                  <p:stCondLst>
                                    <p:cond delay="107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1" decel="100000" fill="hold" grpId="0" nodeType="withEffect">
                                  <p:stCondLst>
                                    <p:cond delay="117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1" decel="100000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0" nodeType="withEffect">
                                  <p:stCondLst>
                                    <p:cond delay="137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1" decel="100000" fill="hold" grpId="0" nodeType="withEffect">
                                  <p:stCondLst>
                                    <p:cond delay="97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1" decel="100000" fill="hold" grpId="0" nodeType="withEffect">
                                  <p:stCondLst>
                                    <p:cond delay="107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1" decel="100000" fill="hold" grpId="0" nodeType="withEffect">
                                  <p:stCondLst>
                                    <p:cond delay="117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1" decel="100000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1" decel="100000" fill="hold" grpId="0" nodeType="withEffect">
                                  <p:stCondLst>
                                    <p:cond delay="137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1" decel="100000" fill="hold" grpId="0" nodeType="withEffect">
                                  <p:stCondLst>
                                    <p:cond delay="97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1" decel="100000" fill="hold" grpId="0" nodeType="withEffect">
                                  <p:stCondLst>
                                    <p:cond delay="107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1" decel="100000" fill="hold" grpId="0" nodeType="withEffect">
                                  <p:stCondLst>
                                    <p:cond delay="117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1" decel="100000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1" decel="100000" fill="hold" grpId="0" nodeType="withEffect">
                                  <p:stCondLst>
                                    <p:cond delay="137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1" decel="100000" fill="hold" grpId="0" nodeType="withEffect">
                                  <p:stCondLst>
                                    <p:cond delay="97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1" decel="100000" fill="hold" grpId="0" nodeType="withEffect">
                                  <p:stCondLst>
                                    <p:cond delay="107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1" decel="100000" fill="hold" grpId="0" nodeType="withEffect">
                                  <p:stCondLst>
                                    <p:cond delay="117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1" decel="100000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1" decel="100000" fill="hold" grpId="0" nodeType="withEffect">
                                  <p:stCondLst>
                                    <p:cond delay="137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1" decel="100000" fill="hold" grpId="0" nodeType="withEffect">
                                  <p:stCondLst>
                                    <p:cond delay="97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1" decel="100000" fill="hold" grpId="0" nodeType="withEffect">
                                  <p:stCondLst>
                                    <p:cond delay="107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1" decel="100000" fill="hold" grpId="0" nodeType="withEffect">
                                  <p:stCondLst>
                                    <p:cond delay="117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" presetClass="entr" presetSubtype="1" decel="100000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2" presetClass="entr" presetSubtype="1" decel="100000" fill="hold" grpId="0" nodeType="withEffect">
                                  <p:stCondLst>
                                    <p:cond delay="137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2" presetClass="entr" presetSubtype="1" decel="100000" fill="hold" grpId="0" nodeType="withEffect">
                                  <p:stCondLst>
                                    <p:cond delay="97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2" presetClass="entr" presetSubtype="1" decel="100000" fill="hold" grpId="0" nodeType="withEffect">
                                  <p:stCondLst>
                                    <p:cond delay="107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2" presetClass="entr" presetSubtype="1" decel="100000" fill="hold" grpId="0" nodeType="withEffect">
                                  <p:stCondLst>
                                    <p:cond delay="117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2" presetClass="entr" presetSubtype="1" decel="100000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1" decel="100000" fill="hold" grpId="0" nodeType="withEffect">
                                  <p:stCondLst>
                                    <p:cond delay="137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1" decel="100000" fill="hold" grpId="0" nodeType="withEffect">
                                  <p:stCondLst>
                                    <p:cond delay="97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1" decel="100000" fill="hold" grpId="0" nodeType="withEffect">
                                  <p:stCondLst>
                                    <p:cond delay="107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2" presetClass="entr" presetSubtype="1" decel="100000" fill="hold" grpId="0" nodeType="withEffect">
                                  <p:stCondLst>
                                    <p:cond delay="117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2" presetClass="entr" presetSubtype="1" decel="100000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1" decel="100000" fill="hold" grpId="0" nodeType="withEffect">
                                  <p:stCondLst>
                                    <p:cond delay="137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1" decel="100000" fill="hold" grpId="0" nodeType="withEffect">
                                  <p:stCondLst>
                                    <p:cond delay="97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" presetClass="entr" presetSubtype="1" decel="100000" fill="hold" grpId="0" nodeType="withEffect">
                                  <p:stCondLst>
                                    <p:cond delay="107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1" decel="100000" fill="hold" grpId="0" nodeType="withEffect">
                                  <p:stCondLst>
                                    <p:cond delay="117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1" decel="100000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2" presetClass="entr" presetSubtype="1" decel="100000" fill="hold" grpId="0" nodeType="withEffect">
                                  <p:stCondLst>
                                    <p:cond delay="137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" presetClass="entr" presetSubtype="1" decel="100000" fill="hold" grpId="0" nodeType="withEffect">
                                  <p:stCondLst>
                                    <p:cond delay="147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0" presetClass="entr" presetSubtype="0" decel="100000" autoRev="1" fill="hold" grpId="1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2.91667E-6 2.59259E-6 L -0.00052 0.01666 " pathEditMode="relative">
                                      <p:cBhvr from="" to="">
                                        <p:cTn id="30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0" presetClass="entr" presetSubtype="0" decel="100000" autoRev="1" fill="hold" grpId="1" nodeType="withEffect">
                                  <p:stCondLst>
                                    <p:cond delay="1520"/>
                                  </p:stCondLst>
                                  <p:childTnLst>
                                    <p:animMotion origin="layout" path="M -4.58333E-6 3.7037E-6 L 0.00079 0.01898 " pathEditMode="relative">
                                      <p:cBhvr from="" to="">
                                        <p:cTn id="30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0" presetClass="entr" presetSubtype="0" decel="100000" autoRev="1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-2.70833E-6 -1.85185E-6 L -0.00065 0.01597 " pathEditMode="relative">
                                      <p:cBhvr from="" to="">
                                        <p:cTn id="30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0" presetClass="entr" presetSubtype="0" decel="100000" autoRev="1" fill="hold" grpId="1" nodeType="withEffect">
                                  <p:stCondLst>
                                    <p:cond delay="1720"/>
                                  </p:stCondLst>
                                  <p:childTnLst>
                                    <p:animMotion origin="layout" path="M -2.70833E-6 -3.7037E-7 L -0.0013 0.01875 " pathEditMode="relative">
                                      <p:cBhvr from="" to="">
                                        <p:cTn id="3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0" presetClass="entr" presetSubtype="0" decel="100000" autoRev="1" fill="hold" grpId="1" nodeType="withEffect">
                                  <p:stCondLst>
                                    <p:cond delay="1820"/>
                                  </p:stCondLst>
                                  <p:childTnLst>
                                    <p:animMotion origin="layout" path="M -3.75E-6 -4.81481E-6 L -3.75E-6 0.01945 " pathEditMode="relative">
                                      <p:cBhvr from="" to="">
                                        <p:cTn id="3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0" presetClass="entr" presetSubtype="0" decel="100000" autoRev="1" fill="hold" grpId="1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-3.95833E-6 -7.40741E-7 L 0.00144 0.01644 " pathEditMode="relative">
                                      <p:cBhvr from="" to="">
                                        <p:cTn id="31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5" presetID="0" presetClass="entr" presetSubtype="0" decel="100000" autoRev="1" fill="hold" grpId="1" nodeType="withEffect">
                                  <p:stCondLst>
                                    <p:cond delay="1520"/>
                                  </p:stCondLst>
                                  <p:childTnLst>
                                    <p:animMotion origin="layout" path="M -3.95833E-6 -3.7037E-6 L -3.95833E-6 0.01019 " pathEditMode="relative">
                                      <p:cBhvr from="" to="">
                                        <p:cTn id="31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7" presetID="0" presetClass="entr" presetSubtype="0" decel="100000" autoRev="1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4.79167E-6 2.59259E-6 L 4.79167E-6 0.0118 " pathEditMode="relative">
                                      <p:cBhvr from="" to="">
                                        <p:cTn id="3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0" presetClass="entr" presetSubtype="0" decel="100000" autoRev="1" fill="hold" grpId="1" nodeType="withEffect">
                                  <p:stCondLst>
                                    <p:cond delay="1720"/>
                                  </p:stCondLst>
                                  <p:childTnLst>
                                    <p:animMotion origin="layout" path="M 2.91667E-6 3.33333E-6 L 2.91667E-6 0.01666 " pathEditMode="relative">
                                      <p:cBhvr from="" to="">
                                        <p:cTn id="32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0" presetClass="entr" presetSubtype="0" decel="100000" autoRev="1" fill="hold" grpId="1" nodeType="withEffect">
                                  <p:stCondLst>
                                    <p:cond delay="1820"/>
                                  </p:stCondLst>
                                  <p:childTnLst>
                                    <p:animMotion origin="layout" path="M -1.25E-6 -1.48148E-6 L -1.25E-6 0.02292 " pathEditMode="relative">
                                      <p:cBhvr from="" to="">
                                        <p:cTn id="3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0" presetClass="entr" presetSubtype="0" decel="100000" autoRev="1" fill="hold" grpId="1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-1.25E-6 4.07407E-6 L 0.00065 0.01666 " pathEditMode="relative">
                                      <p:cBhvr from="" to="">
                                        <p:cTn id="32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5" presetID="0" presetClass="entr" presetSubtype="0" decel="100000" autoRev="1" fill="hold" grpId="1" nodeType="withEffect">
                                  <p:stCondLst>
                                    <p:cond delay="1520"/>
                                  </p:stCondLst>
                                  <p:childTnLst>
                                    <p:animMotion origin="layout" path="M -2.29167E-6 7.40741E-7 L -0.00091 0.01204 " pathEditMode="relative">
                                      <p:cBhvr from="" to="">
                                        <p:cTn id="32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0" presetClass="entr" presetSubtype="0" decel="100000" autoRev="1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4.58333E-6 -1.48148E-6 L -0.00066 0.01088 " pathEditMode="relative">
                                      <p:cBhvr from="" to="">
                                        <p:cTn id="32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0" presetClass="entr" presetSubtype="0" decel="100000" autoRev="1" fill="hold" grpId="1" nodeType="withEffect">
                                  <p:stCondLst>
                                    <p:cond delay="1720"/>
                                  </p:stCondLst>
                                  <p:childTnLst>
                                    <p:animMotion origin="layout" path="M -2.70833E-6 1.85185E-6 L 0.00052 0.01551 " pathEditMode="relative">
                                      <p:cBhvr from="" to="">
                                        <p:cTn id="3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1" presetID="0" presetClass="entr" presetSubtype="0" decel="100000" autoRev="1" fill="hold" grpId="1" nodeType="withEffect">
                                  <p:stCondLst>
                                    <p:cond delay="1820"/>
                                  </p:stCondLst>
                                  <p:childTnLst>
                                    <p:animMotion origin="layout" path="M -1.25E-6 2.59259E-6 L -1.25E-6 0.01227 " pathEditMode="relative">
                                      <p:cBhvr from="" to="">
                                        <p:cTn id="33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0" presetClass="entr" presetSubtype="0" decel="100000" autoRev="1" fill="hold" grpId="1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4.375E-6 -7.40741E-7 L 0.00026 0.01181 " pathEditMode="relative">
                                      <p:cBhvr from="" to="">
                                        <p:cTn id="33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0" presetClass="entr" presetSubtype="0" decel="100000" autoRev="1" fill="hold" grpId="1" nodeType="withEffect">
                                  <p:stCondLst>
                                    <p:cond delay="1520"/>
                                  </p:stCondLst>
                                  <p:childTnLst>
                                    <p:animMotion origin="layout" path="M 3.54167E-6 -2.59259E-6 L 0.00039 0.01621 " pathEditMode="relative">
                                      <p:cBhvr from="" to="">
                                        <p:cTn id="33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7" presetID="0" presetClass="entr" presetSubtype="0" decel="100000" autoRev="1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4.79167E-6 -1.48148E-6 L 0.00039 0.01273 " pathEditMode="relative">
                                      <p:cBhvr from="" to="">
                                        <p:cTn id="33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9" presetID="0" presetClass="entr" presetSubtype="0" decel="100000" autoRev="1" fill="hold" grpId="1" nodeType="withEffect">
                                  <p:stCondLst>
                                    <p:cond delay="1720"/>
                                  </p:stCondLst>
                                  <p:childTnLst>
                                    <p:animMotion origin="layout" path="M -4.58333E-6 -3.7037E-6 L -0.00013 0.01621 " pathEditMode="relative">
                                      <p:cBhvr from="" to="">
                                        <p:cTn id="34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1" presetID="0" presetClass="entr" presetSubtype="0" decel="100000" autoRev="1" fill="hold" grpId="1" nodeType="withEffect">
                                  <p:stCondLst>
                                    <p:cond delay="1820"/>
                                  </p:stCondLst>
                                  <p:childTnLst>
                                    <p:animMotion origin="layout" path="M -4.58333E-6 7.40741E-7 L 0.00027 0.01088 " pathEditMode="relative">
                                      <p:cBhvr from="" to="">
                                        <p:cTn id="3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0" presetClass="entr" presetSubtype="0" decel="100000" autoRev="1" fill="hold" grpId="1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4.79167E-6 4.81481E-6 L -0.00079 0.01111 " pathEditMode="relative">
                                      <p:cBhvr from="" to="">
                                        <p:cTn id="34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5" presetID="0" presetClass="entr" presetSubtype="0" decel="100000" autoRev="1" fill="hold" grpId="1" nodeType="withEffect">
                                  <p:stCondLst>
                                    <p:cond delay="1520"/>
                                  </p:stCondLst>
                                  <p:childTnLst>
                                    <p:animMotion origin="layout" path="M 4.16667E-7 -1.85185E-6 L -0.00039 0.0132 " pathEditMode="relative">
                                      <p:cBhvr from="" to="">
                                        <p:cTn id="34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7" presetID="0" presetClass="entr" presetSubtype="0" decel="100000" autoRev="1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4.375E-6 -1.48148E-6 L 0.00026 0.01482 " pathEditMode="relative">
                                      <p:cBhvr from="" to="">
                                        <p:cTn id="34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9" presetID="0" presetClass="entr" presetSubtype="0" decel="100000" autoRev="1" fill="hold" grpId="1" nodeType="withEffect">
                                  <p:stCondLst>
                                    <p:cond delay="1720"/>
                                  </p:stCondLst>
                                  <p:childTnLst>
                                    <p:animMotion origin="layout" path="M -2.08333E-7 -3.7037E-7 L -2.08333E-7 0.01273 " pathEditMode="relative">
                                      <p:cBhvr from="" to="">
                                        <p:cTn id="3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0" presetClass="entr" presetSubtype="0" decel="100000" autoRev="1" fill="hold" grpId="1" nodeType="withEffect">
                                  <p:stCondLst>
                                    <p:cond delay="1820"/>
                                  </p:stCondLst>
                                  <p:childTnLst>
                                    <p:animMotion origin="layout" path="M -4.58333E-6 -1.48148E-6 L 0.00118 0.01783 " pathEditMode="relative">
                                      <p:cBhvr from="" to="">
                                        <p:cTn id="35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3" presetID="0" presetClass="entr" presetSubtype="0" decel="100000" autoRev="1" fill="hold" grpId="1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1.66667E-6 1.48148E-6 L -0.00039 0.00833 " pathEditMode="relative">
                                      <p:cBhvr from="" to="">
                                        <p:cTn id="35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5" presetID="0" presetClass="entr" presetSubtype="0" decel="100000" autoRev="1" fill="hold" grpId="1" nodeType="withEffect">
                                  <p:stCondLst>
                                    <p:cond delay="1520"/>
                                  </p:stCondLst>
                                  <p:childTnLst>
                                    <p:animMotion origin="layout" path="M -4.375E-6 3.7037E-7 L 0.00105 0.01528 " pathEditMode="relative">
                                      <p:cBhvr from="" to="">
                                        <p:cTn id="35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7" presetID="0" presetClass="entr" presetSubtype="0" decel="100000" autoRev="1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-2.08333E-7 3.7037E-6 L -0.00052 0.01689 " pathEditMode="relative">
                                      <p:cBhvr from="" to="">
                                        <p:cTn id="3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0" presetClass="entr" presetSubtype="0" decel="100000" autoRev="1" fill="hold" grpId="1" nodeType="withEffect">
                                  <p:stCondLst>
                                    <p:cond delay="1720"/>
                                  </p:stCondLst>
                                  <p:childTnLst>
                                    <p:animMotion origin="layout" path="M 2.29167E-6 0 L 2.29167E-6 0.0125 " pathEditMode="relative">
                                      <p:cBhvr from="" to="">
                                        <p:cTn id="36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1" presetID="0" presetClass="entr" presetSubtype="0" decel="100000" autoRev="1" fill="hold" grpId="1" nodeType="withEffect">
                                  <p:stCondLst>
                                    <p:cond delay="1820"/>
                                  </p:stCondLst>
                                  <p:childTnLst>
                                    <p:animMotion origin="layout" path="M 4.79167E-6 3.7037E-6 L -0.0004 0.01713 " pathEditMode="relative">
                                      <p:cBhvr from="" to="">
                                        <p:cTn id="36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3" presetID="0" presetClass="entr" presetSubtype="0" decel="100000" autoRev="1" fill="hold" grpId="1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-3.33333E-6 -4.81481E-6 L 0.00013 0.00741 " pathEditMode="relative">
                                      <p:cBhvr from="" to="">
                                        <p:cTn id="36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5" presetID="0" presetClass="entr" presetSubtype="0" decel="100000" autoRev="1" fill="hold" grpId="1" nodeType="withEffect">
                                  <p:stCondLst>
                                    <p:cond delay="1520"/>
                                  </p:stCondLst>
                                  <p:childTnLst>
                                    <p:animMotion origin="layout" path="M -3.125E-6 3.7037E-7 L -3.125E-6 0.01366 " pathEditMode="relative">
                                      <p:cBhvr from="" to="">
                                        <p:cTn id="36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0" presetClass="entr" presetSubtype="0" decel="100000" autoRev="1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1.11022E-16 -2.96296E-6 L 0.00013 0.01204 " pathEditMode="relative">
                                      <p:cBhvr from="" to="">
                                        <p:cTn id="36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9" presetID="0" presetClass="entr" presetSubtype="0" decel="100000" autoRev="1" fill="hold" grpId="1" nodeType="withEffect">
                                  <p:stCondLst>
                                    <p:cond delay="1720"/>
                                  </p:stCondLst>
                                  <p:childTnLst>
                                    <p:animMotion origin="layout" path="M 6.25E-7 3.7037E-6 L 0.00065 0.01203 " pathEditMode="relative">
                                      <p:cBhvr from="" to="">
                                        <p:cTn id="37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1" presetID="0" presetClass="entr" presetSubtype="0" decel="100000" autoRev="1" fill="hold" grpId="1" nodeType="withEffect">
                                  <p:stCondLst>
                                    <p:cond delay="1820"/>
                                  </p:stCondLst>
                                  <p:childTnLst>
                                    <p:animMotion origin="layout" path="M 2.08333E-7 -4.81481E-6 L -0.00026 0.01204 " pathEditMode="relative">
                                      <p:cBhvr from="" to="">
                                        <p:cTn id="37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3" presetID="0" presetClass="entr" presetSubtype="0" decel="100000" autoRev="1" fill="hold" grpId="1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2.08333E-6 7.40741E-7 L 0.00039 0.01157 " pathEditMode="relative">
                                      <p:cBhvr from="" to="">
                                        <p:cTn id="3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0" presetClass="entr" presetSubtype="0" decel="100000" autoRev="1" fill="hold" grpId="1" nodeType="withEffect">
                                  <p:stCondLst>
                                    <p:cond delay="1520"/>
                                  </p:stCondLst>
                                  <p:childTnLst>
                                    <p:animMotion origin="layout" path="M 2.91667E-6 7.40741E-7 L 2.91667E-6 0.0081 " pathEditMode="relative">
                                      <p:cBhvr from="" to="">
                                        <p:cTn id="37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7" presetID="0" presetClass="entr" presetSubtype="0" decel="100000" autoRev="1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3.125E-6 2.96296E-6 L -0.00065 0.01597 " pathEditMode="relative">
                                      <p:cBhvr from="" to="">
                                        <p:cTn id="37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9" presetID="0" presetClass="entr" presetSubtype="0" decel="100000" autoRev="1" fill="hold" grpId="1" nodeType="withEffect">
                                  <p:stCondLst>
                                    <p:cond delay="1720"/>
                                  </p:stCondLst>
                                  <p:childTnLst>
                                    <p:animMotion origin="layout" path="M 3.75E-6 4.07407E-6 L 3.75E-6 0.01458 " pathEditMode="relative">
                                      <p:cBhvr from="" to="">
                                        <p:cTn id="38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1" presetID="0" presetClass="entr" presetSubtype="0" decel="100000" autoRev="1" fill="hold" grpId="1" nodeType="withEffect">
                                  <p:stCondLst>
                                    <p:cond delay="1820"/>
                                  </p:stCondLst>
                                  <p:childTnLst>
                                    <p:animMotion origin="layout" path="M -2.08333E-6 -4.81481E-6 L -2.08333E-6 0.01204 " pathEditMode="relative">
                                      <p:cBhvr from="" to="">
                                        <p:cTn id="38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0" presetClass="entr" presetSubtype="0" decel="100000" autoRev="1" fill="hold" grpId="1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1.25E-6 -4.81481E-6 L -0.00013 0.01274 " pathEditMode="relative">
                                      <p:cBhvr from="" to="">
                                        <p:cTn id="38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5" presetID="0" presetClass="entr" presetSubtype="0" decel="100000" autoRev="1" fill="hold" grpId="1" nodeType="withEffect">
                                  <p:stCondLst>
                                    <p:cond delay="1520"/>
                                  </p:stCondLst>
                                  <p:childTnLst>
                                    <p:animMotion origin="layout" path="M 4.375E-6 7.40741E-7 L -0.00026 0.01296 " pathEditMode="relative">
                                      <p:cBhvr from="" to="">
                                        <p:cTn id="38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7" presetID="0" presetClass="entr" presetSubtype="0" decel="100000" autoRev="1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5.55112E-17 -4.81481E-6 L 0.00013 0.01436 " pathEditMode="relative">
                                      <p:cBhvr from="" to="">
                                        <p:cTn id="38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9" presetID="0" presetClass="entr" presetSubtype="0" decel="100000" autoRev="1" fill="hold" grpId="1" nodeType="withEffect">
                                  <p:stCondLst>
                                    <p:cond delay="1720"/>
                                  </p:stCondLst>
                                  <p:childTnLst>
                                    <p:animMotion origin="layout" path="M 2.91667E-6 -1.48148E-6 L 0.00039 0.01366 " pathEditMode="relative">
                                      <p:cBhvr from="" to="">
                                        <p:cTn id="39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0" presetClass="entr" presetSubtype="0" decel="100000" autoRev="1" fill="hold" grpId="1" nodeType="withEffect">
                                  <p:stCondLst>
                                    <p:cond delay="1820"/>
                                  </p:stCondLst>
                                  <p:childTnLst>
                                    <p:animMotion origin="layout" path="M -2.08333E-7 -4.07407E-6 L 0.00013 0.01343 " pathEditMode="relative">
                                      <p:cBhvr from="" to="">
                                        <p:cTn id="39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3" presetID="0" presetClass="entr" presetSubtype="0" decel="100000" autoRev="1" fill="hold" grpId="1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-1.45833E-6 7.40741E-7 L -0.00039 0.01296 " pathEditMode="relative">
                                      <p:cBhvr from="" to="">
                                        <p:cTn id="39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5" presetID="0" presetClass="entr" presetSubtype="0" decel="100000" autoRev="1" fill="hold" grpId="1" nodeType="withEffect">
                                  <p:stCondLst>
                                    <p:cond delay="1520"/>
                                  </p:stCondLst>
                                  <p:childTnLst>
                                    <p:animMotion origin="layout" path="M -2.70833E-6 2.96296E-6 L 0.00104 0.01365 " pathEditMode="relative">
                                      <p:cBhvr from="" to="">
                                        <p:cTn id="39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7" presetID="0" presetClass="entr" presetSubtype="0" decel="100000" autoRev="1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3.33333E-6 1.85185E-6 L 0.00065 0.00995 " pathEditMode="relative">
                                      <p:cBhvr from="" to="">
                                        <p:cTn id="39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0" presetClass="entr" presetSubtype="0" decel="100000" autoRev="1" fill="hold" grpId="1" nodeType="withEffect">
                                  <p:stCondLst>
                                    <p:cond delay="1720"/>
                                  </p:stCondLst>
                                  <p:childTnLst>
                                    <p:animMotion origin="layout" path="M -4.58333E-6 4.07407E-6 L -4.58333E-6 0.0118 " pathEditMode="relative">
                                      <p:cBhvr from="" to="">
                                        <p:cTn id="40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1" presetID="0" presetClass="entr" presetSubtype="0" decel="100000" autoRev="1" fill="hold" grpId="1" nodeType="withEffect">
                                  <p:stCondLst>
                                    <p:cond delay="1820"/>
                                  </p:stCondLst>
                                  <p:childTnLst>
                                    <p:animMotion origin="layout" path="M -1.04167E-6 2.59259E-6 L -0.00013 0.0118 " pathEditMode="relative">
                                      <p:cBhvr from="" to="">
                                        <p:cTn id="40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3" presetID="0" presetClass="entr" presetSubtype="0" decel="100000" autoRev="1" fill="hold" grpId="1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-4.375E-6 -2.59259E-6 L -0.00026 0.01343 " pathEditMode="relative">
                                      <p:cBhvr from="" to="">
                                        <p:cTn id="40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5" presetID="0" presetClass="entr" presetSubtype="0" decel="100000" autoRev="1" fill="hold" grpId="1" nodeType="withEffect">
                                  <p:stCondLst>
                                    <p:cond delay="1520"/>
                                  </p:stCondLst>
                                  <p:childTnLst>
                                    <p:animMotion origin="layout" path="M 2.5E-6 -2.59259E-6 L 2.5E-6 0.01435 " pathEditMode="relative">
                                      <p:cBhvr from="" to="">
                                        <p:cTn id="40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0" presetClass="entr" presetSubtype="0" decel="100000" autoRev="1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-6.25E-7 4.81481E-6 L -0.00013 0.01157 " pathEditMode="relative">
                                      <p:cBhvr from="" to="">
                                        <p:cTn id="40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9" presetID="0" presetClass="entr" presetSubtype="0" decel="100000" autoRev="1" fill="hold" grpId="1" nodeType="withEffect">
                                  <p:stCondLst>
                                    <p:cond delay="1720"/>
                                  </p:stCondLst>
                                  <p:childTnLst>
                                    <p:animMotion origin="layout" path="M 1.45833E-6 -4.81481E-6 L 0.00013 0.01042 " pathEditMode="relative">
                                      <p:cBhvr from="" to="">
                                        <p:cTn id="4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1" presetID="0" presetClass="entr" presetSubtype="0" decel="100000" autoRev="1" fill="hold" grpId="1" nodeType="withEffect">
                                  <p:stCondLst>
                                    <p:cond delay="1820"/>
                                  </p:stCondLst>
                                  <p:childTnLst>
                                    <p:animMotion origin="layout" path="M 2.29167E-6 2.22222E-6 L -0.00065 0.01875 " pathEditMode="relative">
                                      <p:cBhvr from="" to="">
                                        <p:cTn id="4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3" presetID="0" presetClass="entr" presetSubtype="0" decel="100000" autoRev="1" fill="hold" grpId="1" nodeType="withEffect">
                                  <p:stCondLst>
                                    <p:cond delay="1920"/>
                                  </p:stCondLst>
                                  <p:childTnLst>
                                    <p:animMotion origin="layout" path="M -2.5E-6 3.7037E-7 L -0.00026 0.01088 " pathEditMode="relative">
                                      <p:cBhvr from="" to="">
                                        <p:cTn id="41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5" presetID="12" presetClass="entr" presetSubtype="4" fill="hold" nodeType="withEffect">
                                  <p:stCondLst>
                                    <p:cond delay="97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7" dur="25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8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22" presetClass="exit" presetSubtype="4" fill="hold" nodeType="withEffect">
                                  <p:stCondLst>
                                    <p:cond delay="122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64" presetClass="path" presetSubtype="0" decel="100000" fill="hold" nodeType="withEffect">
                                  <p:stCondLst>
                                    <p:cond delay="1220"/>
                                  </p:stCondLst>
                                  <p:childTnLst>
                                    <p:animMotion origin="layout" path="M -1.45833E-6 -4.81481E-6 L -1.45833E-6 -0.11666 " pathEditMode="relative" ptsTypes="">
                                      <p:cBhvr>
                                        <p:cTn id="423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4" presetID="12" presetClass="entr" presetSubtype="4" fill="hold" nodeType="withEffect">
                                  <p:stCondLst>
                                    <p:cond delay="97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6" dur="25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7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22" presetClass="exit" presetSubtype="4" fill="hold" nodeType="withEffect">
                                  <p:stCondLst>
                                    <p:cond delay="122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9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64" presetClass="path" presetSubtype="0" decel="100000" fill="hold" nodeType="withEffect">
                                  <p:stCondLst>
                                    <p:cond delay="1220"/>
                                  </p:stCondLst>
                                  <p:childTnLst>
                                    <p:animMotion origin="layout" path="M 6.25E-7 -1.85185E-6 L 6.25E-7 -0.11666 " pathEditMode="relative" ptsTypes="">
                                      <p:cBhvr>
                                        <p:cTn id="432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3" presetID="12" presetClass="entr" presetSubtype="4" fill="hold" nodeType="withEffect">
                                  <p:stCondLst>
                                    <p:cond delay="122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5" dur="25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6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22" presetClass="exit" presetSubtype="4" fill="hold" nodeType="withEffect">
                                  <p:stCondLst>
                                    <p:cond delay="147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8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64" presetClass="path" presetSubtype="0" decel="100000" fill="hold" nodeType="withEffect">
                                  <p:stCondLst>
                                    <p:cond delay="1470"/>
                                  </p:stCondLst>
                                  <p:childTnLst>
                                    <p:animMotion origin="layout" path="M -3.95833E-6 1.11111E-6 L -3.95833E-6 -0.11667 " pathEditMode="relative" ptsTypes="">
                                      <p:cBhvr>
                                        <p:cTn id="441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2" presetID="12" presetClass="entr" presetSubtype="4" fill="hold" nodeType="withEffect">
                                  <p:stCondLst>
                                    <p:cond delay="122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4" dur="25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22" presetClass="exit" presetSubtype="4" fill="hold" nodeType="withEffect">
                                  <p:stCondLst>
                                    <p:cond delay="147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64" presetClass="path" presetSubtype="0" decel="100000" fill="hold" nodeType="withEffect">
                                  <p:stCondLst>
                                    <p:cond delay="1470"/>
                                  </p:stCondLst>
                                  <p:childTnLst>
                                    <p:animMotion origin="layout" path="M -4.79167E-6 4.07407E-6 L -4.79167E-6 -0.11667 " pathEditMode="relative" ptsTypes="">
                                      <p:cBhvr>
                                        <p:cTn id="450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1" presetID="12" presetClass="entr" presetSubtype="4" fill="hold" nodeType="withEffect">
                                  <p:stCondLst>
                                    <p:cond delay="122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3" dur="2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4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22" presetClass="exit" presetSubtype="4" fill="hold" nodeType="withEffect">
                                  <p:stCondLst>
                                    <p:cond delay="147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6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64" presetClass="path" presetSubtype="0" decel="100000" fill="hold" nodeType="withEffect">
                                  <p:stCondLst>
                                    <p:cond delay="1470"/>
                                  </p:stCondLst>
                                  <p:childTnLst>
                                    <p:animMotion origin="layout" path="M -4.16667E-6 3.7037E-6 L -4.16667E-6 -0.11667 " pathEditMode="relative" ptsTypes="">
                                      <p:cBhvr>
                                        <p:cTn id="459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0" presetID="12" presetClass="entr" presetSubtype="4" fill="hold" nodeType="withEffect">
                                  <p:stCondLst>
                                    <p:cond delay="147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2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3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22" presetClass="exit" presetSubtype="4" fill="hold" nodeType="withEffect">
                                  <p:stCondLst>
                                    <p:cond delay="172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5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64" presetClass="path" presetSubtype="0" decel="100000" fill="hold" nodeType="withEffect">
                                  <p:stCondLst>
                                    <p:cond delay="1720"/>
                                  </p:stCondLst>
                                  <p:childTnLst>
                                    <p:animMotion origin="layout" path="M -4.79167E-6 3.7037E-6 L -4.79167E-6 -0.11667 " pathEditMode="relative" ptsTypes="">
                                      <p:cBhvr>
                                        <p:cTn id="468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9" presetID="12" presetClass="entr" presetSubtype="4" fill="hold" nodeType="withEffect">
                                  <p:stCondLst>
                                    <p:cond delay="147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1" dur="2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2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22" presetClass="exit" presetSubtype="4" fill="hold" nodeType="withEffect">
                                  <p:stCondLst>
                                    <p:cond delay="172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4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presetID="64" presetClass="path" presetSubtype="0" decel="100000" fill="hold" nodeType="withEffect">
                                  <p:stCondLst>
                                    <p:cond delay="1720"/>
                                  </p:stCondLst>
                                  <p:childTnLst>
                                    <p:animMotion origin="layout" path="M 4.375E-6 -2.59259E-6 L 4.375E-6 -0.11666 " pathEditMode="relative" ptsTypes="">
                                      <p:cBhvr>
                                        <p:cTn id="477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8" presetID="12" presetClass="entr" presetSubtype="4" fill="hold" nodeType="withEffect">
                                  <p:stCondLst>
                                    <p:cond delay="172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0" dur="2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22" presetClass="exit" presetSubtype="4" fill="hold" nodeType="withEffect">
                                  <p:stCondLst>
                                    <p:cond delay="197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3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64" presetClass="path" presetSubtype="0" decel="100000" fill="hold" nodeType="withEffect">
                                  <p:stCondLst>
                                    <p:cond delay="1970"/>
                                  </p:stCondLst>
                                  <p:childTnLst>
                                    <p:animMotion origin="layout" path="M -3.95833E-6 4.81481E-6 L -3.95833E-6 -0.11667 " pathEditMode="relative" ptsTypes="">
                                      <p:cBhvr>
                                        <p:cTn id="486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12" presetClass="entr" presetSubtype="4" fill="hold" nodeType="withEffect">
                                  <p:stCondLst>
                                    <p:cond delay="172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9" dur="25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0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22" presetClass="exit" presetSubtype="4" fill="hold" nodeType="withEffect">
                                  <p:stCondLst>
                                    <p:cond delay="197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2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presetID="64" presetClass="path" presetSubtype="0" decel="100000" fill="hold" nodeType="withEffect">
                                  <p:stCondLst>
                                    <p:cond delay="1970"/>
                                  </p:stCondLst>
                                  <p:childTnLst>
                                    <p:animMotion origin="layout" path="M 6.25E-7 -1.85185E-6 L 6.25E-7 -0.11666 " pathEditMode="relative" ptsTypes="">
                                      <p:cBhvr>
                                        <p:cTn id="495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grpId="0" nodeType="withEffect">
                                  <p:stCondLst>
                                    <p:cond delay="122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xit" presetSubtype="0" fill="hold" grpId="1" nodeType="withEffect">
                                  <p:stCondLst>
                                    <p:cond delay="14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0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64" presetClass="path" presetSubtype="0" decel="100000" fill="hold" grpId="2" nodeType="withEffect">
                                  <p:stCondLst>
                                    <p:cond delay="1220"/>
                                  </p:stCondLst>
                                  <p:childTnLst>
                                    <p:animMotion origin="layout" path="M 3.33333E-6 4.81481E-6 L 3.33333E-6 -0.25163 " pathEditMode="relative" ptsTypes="">
                                      <p:cBhvr>
                                        <p:cTn id="50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4" presetID="10" presetClass="entr" presetSubtype="0" fill="hold" grpId="0" nodeType="withEffect">
                                  <p:stCondLst>
                                    <p:cond delay="122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7" presetID="10" presetClass="exit" presetSubtype="0" fill="hold" grpId="1" nodeType="withEffect">
                                  <p:stCondLst>
                                    <p:cond delay="14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8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64" presetClass="path" presetSubtype="0" decel="100000" fill="hold" grpId="2" nodeType="withEffect">
                                  <p:stCondLst>
                                    <p:cond delay="1220"/>
                                  </p:stCondLst>
                                  <p:childTnLst>
                                    <p:animMotion origin="layout" path="M -1.875E-6 7.40741E-7 L -1.875E-6 -0.25162 " pathEditMode="relative" ptsTypes="">
                                      <p:cBhvr>
                                        <p:cTn id="5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2" presetID="10" presetClass="entr" presetSubtype="0" fill="hold" grpId="0" nodeType="withEffect">
                                  <p:stCondLst>
                                    <p:cond delay="122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10" presetClass="exit" presetSubtype="0" fill="hold" grpId="1" nodeType="withEffect">
                                  <p:stCondLst>
                                    <p:cond delay="14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6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8" presetID="64" presetClass="path" presetSubtype="0" decel="100000" fill="hold" grpId="2" nodeType="withEffect">
                                  <p:stCondLst>
                                    <p:cond delay="1220"/>
                                  </p:stCondLst>
                                  <p:childTnLst>
                                    <p:animMotion origin="layout" path="M -3.54167E-6 -1.11111E-6 L -3.54167E-6 -0.25162 " pathEditMode="relative" ptsTypes="">
                                      <p:cBhvr>
                                        <p:cTn id="5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147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xit" presetSubtype="0" fill="hold" grpId="1" nodeType="withEffect">
                                  <p:stCondLst>
                                    <p:cond delay="17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4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presetID="64" presetClass="path" presetSubtype="0" decel="100000" fill="hold" grpId="2" nodeType="withEffect">
                                  <p:stCondLst>
                                    <p:cond delay="1470"/>
                                  </p:stCondLst>
                                  <p:childTnLst>
                                    <p:animMotion origin="layout" path="M 3.125E-6 -4.07407E-6 L 3.125E-6 -0.25162 " pathEditMode="relative" ptsTypes="">
                                      <p:cBhvr>
                                        <p:cTn id="5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8" presetID="10" presetClass="entr" presetSubtype="0" fill="hold" grpId="0" nodeType="withEffect">
                                  <p:stCondLst>
                                    <p:cond delay="147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1" presetID="10" presetClass="exit" presetSubtype="0" fill="hold" grpId="1" nodeType="withEffect">
                                  <p:stCondLst>
                                    <p:cond delay="17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presetID="64" presetClass="path" presetSubtype="0" decel="100000" fill="hold" grpId="2" nodeType="withEffect">
                                  <p:stCondLst>
                                    <p:cond delay="1470"/>
                                  </p:stCondLst>
                                  <p:childTnLst>
                                    <p:animMotion origin="layout" path="M -3.95833E-6 3.7037E-6 L -3.95833E-6 -0.25162 " pathEditMode="relative" ptsTypes="">
                                      <p:cBhvr>
                                        <p:cTn id="53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6" presetID="10" presetClass="entr" presetSubtype="0" fill="hold" grpId="0" nodeType="withEffect">
                                  <p:stCondLst>
                                    <p:cond delay="147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10" presetClass="exit" presetSubtype="0" fill="hold" grpId="1" nodeType="withEffect">
                                  <p:stCondLst>
                                    <p:cond delay="17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0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2" presetID="64" presetClass="path" presetSubtype="0" decel="100000" fill="hold" grpId="2" nodeType="withEffect">
                                  <p:stCondLst>
                                    <p:cond delay="1470"/>
                                  </p:stCondLst>
                                  <p:childTnLst>
                                    <p:animMotion origin="layout" path="M -1.875E-6 -2.96296E-6 L -1.875E-6 -0.25162 " pathEditMode="relative" ptsTypes="">
                                      <p:cBhvr>
                                        <p:cTn id="54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4" presetID="2" presetClass="entr" presetSubtype="1" decel="100000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8" presetID="0" presetClass="entr" presetSubtype="0" decel="100000" autoRev="1" fill="hold" grpId="1" nodeType="withEffect">
                                  <p:stCondLst>
                                    <p:cond delay="1720"/>
                                  </p:stCondLst>
                                  <p:childTnLst>
                                    <p:animMotion origin="layout" path="M -2.70833E-6 -3.7037E-7 L -0.0013 0.01875 " pathEditMode="relative">
                                      <p:cBhvr from="" to="">
                                        <p:cTn id="54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0" presetID="2" presetClass="entr" presetSubtype="1" decel="100000" fill="hold" grpId="0" nodeType="withEffect">
                                  <p:stCondLst>
                                    <p:cond delay="137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4" presetID="0" presetClass="entr" presetSubtype="0" decel="100000" autoRev="1" fill="hold" grpId="1" nodeType="withEffect">
                                  <p:stCondLst>
                                    <p:cond delay="1820"/>
                                  </p:stCondLst>
                                  <p:childTnLst>
                                    <p:animMotion origin="layout" path="M -1.45833E-6 1.48148E-6 L -1.45833E-6 0.01944 " pathEditMode="relative">
                                      <p:cBhvr from="" to="">
                                        <p:cTn id="55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6" presetID="2" presetClass="entr" presetSubtype="1" decel="100000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0" presetID="0" presetClass="entr" presetSubtype="0" decel="100000" autoRev="1" fill="hold" grpId="1" nodeType="withEffect">
                                  <p:stCondLst>
                                    <p:cond delay="1720"/>
                                  </p:stCondLst>
                                  <p:childTnLst>
                                    <p:animMotion origin="layout" path="M -2.70833E-6 -3.7037E-7 L -0.0013 0.01875 " pathEditMode="relative">
                                      <p:cBhvr from="" to="">
                                        <p:cTn id="56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2" presetID="2" presetClass="entr" presetSubtype="1" decel="100000" fill="hold" grpId="0" nodeType="withEffect">
                                  <p:stCondLst>
                                    <p:cond delay="137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6" presetID="0" presetClass="entr" presetSubtype="0" decel="100000" autoRev="1" fill="hold" grpId="1" nodeType="withEffect">
                                  <p:stCondLst>
                                    <p:cond delay="1820"/>
                                  </p:stCondLst>
                                  <p:childTnLst>
                                    <p:animMotion origin="layout" path="M -1.04167E-6 2.59259E-6 L -0.00013 0.0118 " pathEditMode="relative">
                                      <p:cBhvr from="" to="">
                                        <p:cTn id="56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8" presetID="2" presetClass="entr" presetSubtype="1" decel="100000" fill="hold" grpId="0" nodeType="withEffect">
                                  <p:stCondLst>
                                    <p:cond delay="127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0" presetClass="entr" presetSubtype="0" decel="100000" autoRev="1" fill="hold" grpId="1" nodeType="withEffect">
                                  <p:stCondLst>
                                    <p:cond delay="1720"/>
                                  </p:stCondLst>
                                  <p:childTnLst>
                                    <p:animMotion origin="layout" path="M 1.45833E-6 -4.81481E-6 L 0.00013 0.01042 " pathEditMode="relative">
                                      <p:cBhvr from="" to="">
                                        <p:cTn id="57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4" fill="hold">
                            <p:stCondLst>
                              <p:cond delay="2420"/>
                            </p:stCondLst>
                            <p:childTnLst>
                              <p:par>
                                <p:cTn id="5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0" dur="300" fill="hold"/>
                                        <p:tgtEl>
                                          <p:spTgt spid="15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701" presetID="6" presetClass="emph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02" dur="500" fill="hold"/>
                                        <p:tgtEl>
                                          <p:spTgt spid="150"/>
                                        </p:tgtEl>
                                      </p:cBhvr>
                                      <p:by x="650000" y="650000"/>
                                    </p:animScale>
                                  </p:childTnLst>
                                </p:cTn>
                              </p:par>
                              <p:par>
                                <p:cTn id="703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91667E-6 3.33333E-6 L -0.03229 0.20069 " pathEditMode="relative" ptsTypes="">
                                      <p:cBhvr>
                                        <p:cTn id="70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5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2.22222E-6 L -0.0336 -0.11019 " pathEditMode="relative" ptsTypes="">
                                      <p:cBhvr>
                                        <p:cTn id="70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7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07407E-6 L -0.06979 -0.09213 " pathEditMode="relative" ptsTypes="">
                                      <p:cBhvr>
                                        <p:cTn id="70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9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3.7037E-6 L 0.09804 0.03379 " pathEditMode="relative" ptsTypes="">
                                      <p:cBhvr>
                                        <p:cTn id="71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1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2.59259E-6 L -0.00665 0.17824 " pathEditMode="relative" ptsTypes="">
                                      <p:cBhvr>
                                        <p:cTn id="7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3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7 -1.85185E-6 L -0.08099 0.11366 " pathEditMode="relative" ptsTypes="">
                                      <p:cBhvr>
                                        <p:cTn id="71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5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3.7037E-6 L -0.08268 -0.04306 " pathEditMode="relative" ptsTypes="">
                                      <p:cBhvr>
                                        <p:cTn id="7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7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2.59259E-6 L 0.07422 0.0993 " pathEditMode="relative" ptsTypes="">
                                      <p:cBhvr>
                                        <p:cTn id="71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9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3.7037E-6 L 0.09349 -0.10255 " pathEditMode="relative" ptsTypes="">
                                      <p:cBhvr>
                                        <p:cTn id="72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1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3.7037E-7 L 0.0918 0.00278 " pathEditMode="relative" ptsTypes="">
                                      <p:cBhvr>
                                        <p:cTn id="7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3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7.40741E-7 L 0.08333 0.03912 " pathEditMode="relative" ptsTypes="">
                                      <p:cBhvr>
                                        <p:cTn id="72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5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11022E-16 -2.96296E-6 L 0.0526 -0.02824 " pathEditMode="relative" ptsTypes="">
                                      <p:cBhvr>
                                        <p:cTn id="7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7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6.25E-7 4.81481E-6 L 0.03737 -0.12778 " pathEditMode="relative" ptsTypes="">
                                      <p:cBhvr>
                                        <p:cTn id="72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9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3.7037E-7 L -0.08645 0.02245 " pathEditMode="relative" ptsTypes="">
                                      <p:cBhvr>
                                        <p:cTn id="73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1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3.7037E-7 L 0.03125 -0.13866 " pathEditMode="relative" ptsTypes="">
                                      <p:cBhvr>
                                        <p:cTn id="73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3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2.59259E-6 L 0.04115 -0.11227 " pathEditMode="relative" ptsTypes="">
                                      <p:cBhvr>
                                        <p:cTn id="73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5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-2.59259E-6 L 0.05469 -0.09166 " pathEditMode="relative" ptsTypes="">
                                      <p:cBhvr>
                                        <p:cTn id="73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7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.55112E-17 -4.81481E-6 L -0.0638 -0.08425 " pathEditMode="relative" ptsTypes="">
                                      <p:cBhvr>
                                        <p:cTn id="73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9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4.07407E-6 L -0.09636 -0.03565 " pathEditMode="relative" ptsTypes="">
                                      <p:cBhvr>
                                        <p:cTn id="74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1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5E-6 -4.81481E-6 L -0.06979 -0.04305 " pathEditMode="relative" ptsTypes="">
                                      <p:cBhvr>
                                        <p:cTn id="74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3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7.40741E-7 L -0.04597 -0.03542 " pathEditMode="relative" ptsTypes="">
                                      <p:cBhvr>
                                        <p:cTn id="7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5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-1.48148E-6 L -0.0789 0.11736 " pathEditMode="relative" ptsTypes="">
                                      <p:cBhvr>
                                        <p:cTn id="74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7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4.07407E-6 L -0.0651 0.08564 " pathEditMode="relative" ptsTypes="">
                                      <p:cBhvr>
                                        <p:cTn id="74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9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1.48148E-6 L -0.08724 0.11273 " pathEditMode="relative" ptsTypes="">
                                      <p:cBhvr>
                                        <p:cTn id="75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1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2.96296E-6 L -0.07123 -0.05949 " pathEditMode="relative" ptsTypes="">
                                      <p:cBhvr>
                                        <p:cTn id="75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3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6 7.40741E-7 L 0.05911 -0.19421 " pathEditMode="relative" ptsTypes="">
                                      <p:cBhvr>
                                        <p:cTn id="75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5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-4.81481E-6 L 0.05651 -0.13078 " pathEditMode="relative" ptsTypes="">
                                      <p:cBhvr>
                                        <p:cTn id="75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7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1.85185E-6 L 0.02955 -0.09815 " pathEditMode="relative" ptsTypes="">
                                      <p:cBhvr>
                                        <p:cTn id="75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9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45833E-6 -4.81481E-6 L 0.03411 -0.13981 " pathEditMode="relative" ptsTypes="">
                                      <p:cBhvr>
                                        <p:cTn id="76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1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7.40741E-7 L 0.00143 0.18356 " pathEditMode="relative" ptsTypes="">
                                      <p:cBhvr>
                                        <p:cTn id="76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3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58333E-6 -1.48148E-6 L 0.04427 0.14676 " pathEditMode="relative" ptsTypes="">
                                      <p:cBhvr>
                                        <p:cTn id="76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5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95833E-6 -3.7037E-6 L 0.04102 0.11274 " pathEditMode="relative" ptsTypes="">
                                      <p:cBhvr>
                                        <p:cTn id="76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7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0833E-6 -3.7037E-7 L 0.03933 0.11389 " pathEditMode="relative" ptsTypes="">
                                      <p:cBhvr>
                                        <p:cTn id="76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9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-0.07187 -0.06018 " pathEditMode="relative" ptsTypes="">
                                      <p:cBhvr>
                                        <p:cTn id="77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1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66667E-6 1.48148E-6 L -0.07774 0.00347 " pathEditMode="relative" ptsTypes="">
                                      <p:cBhvr>
                                        <p:cTn id="7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3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3.7037E-7 L -0.08633 0.05532 " pathEditMode="relative" ptsTypes="">
                                      <p:cBhvr>
                                        <p:cTn id="77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5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-1.48148E-6 L -0.07343 0.02408 " pathEditMode="relative" ptsTypes="">
                                      <p:cBhvr>
                                        <p:cTn id="77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7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91667E-6 -1.48148E-6 L -0.04284 -0.10555 " pathEditMode="relative" ptsTypes="">
                                      <p:cBhvr>
                                        <p:cTn id="77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9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7.40741E-7 L -0.02552 -0.11528 " pathEditMode="relative" ptsTypes="">
                                      <p:cBhvr>
                                        <p:cTn id="78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1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91667E-6 7.40741E-7 L -0.01081 -0.12708 " pathEditMode="relative" ptsTypes="">
                                      <p:cBhvr>
                                        <p:cTn id="78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3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0833E-6 2.96296E-6 L 0.03308 -0.13334 " pathEditMode="relative" ptsTypes="">
                                      <p:cBhvr>
                                        <p:cTn id="78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5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4.07407E-6 L 0.0349 -0.14769 " pathEditMode="relative" ptsTypes="">
                                      <p:cBhvr>
                                        <p:cTn id="78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7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4.07407E-6 L 0.04714 -0.11343 " pathEditMode="relative" ptsTypes="">
                                      <p:cBhvr>
                                        <p:cTn id="78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9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33333E-6 -4.81481E-6 L 0.09792 0.01991 " pathEditMode="relative" ptsTypes="">
                                      <p:cBhvr>
                                        <p:cTn id="79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1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-2.59259E-6 L 0.09726 0.05093 " pathEditMode="relative" ptsTypes="">
                                      <p:cBhvr>
                                        <p:cTn id="79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3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-1.48148E-6 L 0.07421 0.06921 " pathEditMode="relative" ptsTypes="">
                                      <p:cBhvr>
                                        <p:cTn id="79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5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0833E-6 1.85185E-6 L 0.07097 0.12569 " pathEditMode="relative" ptsTypes="">
                                      <p:cBhvr>
                                        <p:cTn id="79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7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-3.7037E-6 L 0.07175 0.13287 " pathEditMode="relative" ptsTypes="">
                                      <p:cBhvr>
                                        <p:cTn id="79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9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7.40741E-7 L 0.04792 0.15023 " pathEditMode="relative" ptsTypes="">
                                      <p:cBhvr>
                                        <p:cTn id="80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1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4.81481E-6 L -0.05027 0.18611 " pathEditMode="relative" ptsTypes="">
                                      <p:cBhvr>
                                        <p:cTn id="80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3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91667E-6 2.59259E-6 L -0.00821 0.18518 " pathEditMode="relative" ptsTypes="">
                                      <p:cBhvr>
                                        <p:cTn id="80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5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3.7037E-6 L -0.00208 0.18819 " pathEditMode="relative" ptsTypes="">
                                      <p:cBhvr>
                                        <p:cTn id="80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7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0833E-6 -1.85185E-6 L 0.01745 0.17685 " pathEditMode="relative" ptsTypes="">
                                      <p:cBhvr>
                                        <p:cTn id="80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9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95833E-6 -7.40741E-7 L 0.04714 0.1125 " pathEditMode="relative" ptsTypes="">
                                      <p:cBhvr>
                                        <p:cTn id="81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1" presetID="42" presetClass="path" presetSubtype="0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1.48148E-6 L 0.05352 0.09861 " pathEditMode="relative" ptsTypes="">
                                      <p:cBhvr>
                                        <p:cTn id="8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5" dur="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6" presetClass="emph" presetSubtype="0" decel="10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818" dur="250" fill="hold"/>
                                        <p:tgtEl>
                                          <p:spTgt spid="1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1" dur="1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2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7" presetID="6" presetClass="emph" presetSubtype="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Scale>
                                      <p:cBhvr>
                                        <p:cTn id="828" dur="250" fill="hold"/>
                                        <p:tgtEl>
                                          <p:spTgt spid="15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29" presetID="10" presetClass="exit" presetSubtype="0" fill="hold" grpId="2" nodeType="withEffect">
                                  <p:stCondLst>
                                    <p:cond delay="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0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4" grpId="0" animBg="1"/>
      <p:bldP spid="84" grpId="0" animBg="1"/>
      <p:bldP spid="84" grpId="1" animBg="1"/>
      <p:bldP spid="84" grpId="2" animBg="1"/>
      <p:bldP spid="85" grpId="0" animBg="1"/>
      <p:bldP spid="85" grpId="1" animBg="1"/>
      <p:bldP spid="8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0" grpId="1" animBg="1"/>
      <p:bldP spid="150" grpId="2" animBg="1"/>
      <p:bldP spid="152" grpId="0" animBg="1"/>
      <p:bldP spid="153" grpId="0"/>
      <p:bldP spid="154" grpId="0" animBg="1"/>
      <p:bldP spid="154" grpId="1" animBg="1"/>
      <p:bldP spid="154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底">
            <a:extLst>
              <a:ext uri="{FF2B5EF4-FFF2-40B4-BE49-F238E27FC236}">
                <a16:creationId xmlns:a16="http://schemas.microsoft.com/office/drawing/2014/main" id="{3ADDFD67-7B72-433F-808F-9B3C4B4F46B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" y="0"/>
            <a:ext cx="12192003" cy="6858000"/>
          </a:xfrm>
          <a:prstGeom prst="rect">
            <a:avLst/>
          </a:prstGeom>
          <a:solidFill>
            <a:srgbClr val="01B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标题 1">
            <a:extLst>
              <a:ext uri="{FF2B5EF4-FFF2-40B4-BE49-F238E27FC236}">
                <a16:creationId xmlns:a16="http://schemas.microsoft.com/office/drawing/2014/main" id="{5067BF03-0EDD-4C35-90FA-2561EE338A2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143250" y="2767281"/>
            <a:ext cx="5905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0" i="0" u="none" strike="noStrike" kern="1200" cap="none" spc="0" normalizeH="0" baseline="0" noProof="0">
                <a:ln>
                  <a:noFill/>
                </a:ln>
                <a:solidFill>
                  <a:srgbClr val="BDD644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pitchFamily="2" charset="-122"/>
                <a:cs typeface="+mn-cs"/>
              </a:rPr>
              <a:t>ISE4ever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BDD644"/>
              </a:solidFill>
              <a:effectLst/>
              <a:uLnTx/>
              <a:uFillTx/>
              <a:latin typeface="Impact" panose="020B080603090205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文本框 标题 2">
            <a:extLst>
              <a:ext uri="{FF2B5EF4-FFF2-40B4-BE49-F238E27FC236}">
                <a16:creationId xmlns:a16="http://schemas.microsoft.com/office/drawing/2014/main" id="{34016ADF-496B-4FE2-BF46-6DDDFF2132A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65581" y="2701705"/>
            <a:ext cx="72608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pitchFamily="2" charset="-122"/>
                <a:cs typeface="+mn-cs"/>
              </a:rPr>
              <a:t>智能选课系统</a:t>
            </a:r>
          </a:p>
        </p:txBody>
      </p:sp>
      <p:grpSp>
        <p:nvGrpSpPr>
          <p:cNvPr id="18" name="组合">
            <a:extLst>
              <a:ext uri="{FF2B5EF4-FFF2-40B4-BE49-F238E27FC236}">
                <a16:creationId xmlns:a16="http://schemas.microsoft.com/office/drawing/2014/main" id="{C61BB27D-6937-4CDA-8297-FC15DEAED13D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-2" y="7029948"/>
            <a:ext cx="12192004" cy="13134975"/>
            <a:chOff x="0" y="-6276976"/>
            <a:chExt cx="12192004" cy="13134975"/>
          </a:xfrm>
        </p:grpSpPr>
        <p:sp>
          <p:nvSpPr>
            <p:cNvPr id="9" name="箭头: 燕尾形 1">
              <a:extLst>
                <a:ext uri="{FF2B5EF4-FFF2-40B4-BE49-F238E27FC236}">
                  <a16:creationId xmlns:a16="http://schemas.microsoft.com/office/drawing/2014/main" id="{E309D6B6-9839-48B0-B808-C5BD112D10C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5400000">
              <a:off x="2839454" y="-2494550"/>
              <a:ext cx="6513095" cy="12192004"/>
            </a:xfrm>
            <a:prstGeom prst="notchedRightArrow">
              <a:avLst>
                <a:gd name="adj1" fmla="val 100000"/>
                <a:gd name="adj2" fmla="val 65517"/>
              </a:avLst>
            </a:prstGeom>
            <a:solidFill>
              <a:srgbClr val="F72A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箭头: 燕尾形 2">
              <a:extLst>
                <a:ext uri="{FF2B5EF4-FFF2-40B4-BE49-F238E27FC236}">
                  <a16:creationId xmlns:a16="http://schemas.microsoft.com/office/drawing/2014/main" id="{E3BC0ECF-6A92-43AF-9AC3-CDB5EE9F443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5400000">
              <a:off x="2839454" y="-4612608"/>
              <a:ext cx="6513095" cy="12192004"/>
            </a:xfrm>
            <a:prstGeom prst="notchedRightArrow">
              <a:avLst>
                <a:gd name="adj1" fmla="val 100000"/>
                <a:gd name="adj2" fmla="val 65517"/>
              </a:avLst>
            </a:prstGeom>
            <a:solidFill>
              <a:srgbClr val="F1B7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箭头: 燕尾形 3">
              <a:extLst>
                <a:ext uri="{FF2B5EF4-FFF2-40B4-BE49-F238E27FC236}">
                  <a16:creationId xmlns:a16="http://schemas.microsoft.com/office/drawing/2014/main" id="{5F9ECDF5-7E52-40F3-875F-6A17403F130F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rot="5400000">
              <a:off x="2839454" y="-6120065"/>
              <a:ext cx="6513095" cy="12192004"/>
            </a:xfrm>
            <a:prstGeom prst="notchedRightArrow">
              <a:avLst>
                <a:gd name="adj1" fmla="val 100000"/>
                <a:gd name="adj2" fmla="val 65517"/>
              </a:avLst>
            </a:prstGeom>
            <a:solidFill>
              <a:srgbClr val="0DAE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箭头: 燕尾形 4">
              <a:extLst>
                <a:ext uri="{FF2B5EF4-FFF2-40B4-BE49-F238E27FC236}">
                  <a16:creationId xmlns:a16="http://schemas.microsoft.com/office/drawing/2014/main" id="{35915447-D68A-4F1E-85A9-BD35664B29F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rot="5400000">
              <a:off x="2839454" y="-6368718"/>
              <a:ext cx="6513095" cy="12192004"/>
            </a:xfrm>
            <a:prstGeom prst="notchedRightArrow">
              <a:avLst>
                <a:gd name="adj1" fmla="val 100000"/>
                <a:gd name="adj2" fmla="val 65517"/>
              </a:avLst>
            </a:prstGeom>
            <a:solidFill>
              <a:srgbClr val="F1B7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箭头: 燕尾形 5">
              <a:extLst>
                <a:ext uri="{FF2B5EF4-FFF2-40B4-BE49-F238E27FC236}">
                  <a16:creationId xmlns:a16="http://schemas.microsoft.com/office/drawing/2014/main" id="{FB158C62-8567-4AB3-832A-9B696DE5C40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rot="5400000">
              <a:off x="2839454" y="-7107157"/>
              <a:ext cx="6513095" cy="12192004"/>
            </a:xfrm>
            <a:prstGeom prst="notchedRightArrow">
              <a:avLst>
                <a:gd name="adj1" fmla="val 100000"/>
                <a:gd name="adj2" fmla="val 65517"/>
              </a:avLst>
            </a:prstGeom>
            <a:solidFill>
              <a:srgbClr val="F6D8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箭头: 燕尾形 6">
              <a:extLst>
                <a:ext uri="{FF2B5EF4-FFF2-40B4-BE49-F238E27FC236}">
                  <a16:creationId xmlns:a16="http://schemas.microsoft.com/office/drawing/2014/main" id="{0A71E998-806C-4F23-AB33-183FE97848D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5400000">
              <a:off x="2839454" y="-9116430"/>
              <a:ext cx="6513095" cy="12192004"/>
            </a:xfrm>
            <a:prstGeom prst="notchedRightArrow">
              <a:avLst>
                <a:gd name="adj1" fmla="val 100000"/>
                <a:gd name="adj2" fmla="val 65517"/>
              </a:avLst>
            </a:prstGeom>
            <a:solidFill>
              <a:srgbClr val="007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25" name="图片 24" hidden="1">
            <a:extLst>
              <a:ext uri="{FF2B5EF4-FFF2-40B4-BE49-F238E27FC236}">
                <a16:creationId xmlns:a16="http://schemas.microsoft.com/office/drawing/2014/main" id="{9F39007D-5DE8-4AB3-BC5A-F7125A3DDDF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625" y="890587"/>
            <a:ext cx="9048750" cy="50768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639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10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7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70000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1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2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20" grpId="0"/>
          <p:bldP spid="20" grpId="1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10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7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20" grpId="0"/>
          <p:bldP spid="20" grpId="1"/>
          <p:bldP spid="26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8FEDD81-D93D-4B79-81CC-FBFF47FC27EC}"/>
              </a:ext>
            </a:extLst>
          </p:cNvPr>
          <p:cNvCxnSpPr>
            <a:cxnSpLocks/>
            <a:stCxn id="4098" idx="2"/>
          </p:cNvCxnSpPr>
          <p:nvPr/>
        </p:nvCxnSpPr>
        <p:spPr>
          <a:xfrm>
            <a:off x="3339268" y="4494111"/>
            <a:ext cx="78265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F902F743-1E45-4560-84A3-46DACBA15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24485" y="2664545"/>
            <a:ext cx="1829566" cy="182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D8FA237C-52BF-480D-BD43-570F919B40C2}"/>
              </a:ext>
            </a:extLst>
          </p:cNvPr>
          <p:cNvSpPr/>
          <p:nvPr/>
        </p:nvSpPr>
        <p:spPr>
          <a:xfrm>
            <a:off x="4701880" y="3206965"/>
            <a:ext cx="6169320" cy="937625"/>
          </a:xfrm>
          <a:prstGeom prst="wedgeRoundRectCallout">
            <a:avLst>
              <a:gd name="adj1" fmla="val -19703"/>
              <a:gd name="adj2" fmla="val 5008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CEF4A44-8F04-490F-B37D-4DA053A0322F}"/>
              </a:ext>
            </a:extLst>
          </p:cNvPr>
          <p:cNvSpPr txBox="1"/>
          <p:nvPr/>
        </p:nvSpPr>
        <p:spPr>
          <a:xfrm>
            <a:off x="5435600" y="3429000"/>
            <a:ext cx="4331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ISE</a:t>
            </a:r>
            <a:r>
              <a:rPr lang="zh-CN" altLang="en-US" sz="3200" dirty="0">
                <a:solidFill>
                  <a:schemeClr val="bg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智能选课系统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C6A659B-7B7F-4E2F-8314-AA643E6F13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85" y="256375"/>
            <a:ext cx="2324103" cy="77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1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split orient="vert"/>
      </p:transition>
    </mc:Choice>
    <mc:Fallback xmlns=""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-0.08268 -0.371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1" y="-185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-0.11458 -0.3856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29" y="-1928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-0.12344 -0.3923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72" y="-1963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-0.00482 0.4539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" y="2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234FAA9-7AF7-475C-AAA3-FB4BF5766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41233" y="328578"/>
            <a:ext cx="964963" cy="96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5E41761C-0135-4C59-ADD4-B430F2C9735A}"/>
              </a:ext>
            </a:extLst>
          </p:cNvPr>
          <p:cNvSpPr/>
          <p:nvPr/>
        </p:nvSpPr>
        <p:spPr>
          <a:xfrm>
            <a:off x="3586758" y="355916"/>
            <a:ext cx="5299048" cy="937625"/>
          </a:xfrm>
          <a:prstGeom prst="wedgeRoundRectCallout">
            <a:avLst>
              <a:gd name="adj1" fmla="val -19703"/>
              <a:gd name="adj2" fmla="val 5008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2C17BE-CB04-4595-977A-17B5584C094C}"/>
              </a:ext>
            </a:extLst>
          </p:cNvPr>
          <p:cNvSpPr txBox="1"/>
          <p:nvPr/>
        </p:nvSpPr>
        <p:spPr>
          <a:xfrm>
            <a:off x="4331630" y="555649"/>
            <a:ext cx="3720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ISE</a:t>
            </a:r>
            <a:r>
              <a:rPr lang="zh-CN" altLang="en-US" sz="3200" dirty="0">
                <a:solidFill>
                  <a:schemeClr val="bg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智能选课系统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43E9A8-72CD-4CC8-9C14-F21EF2B5B2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85" y="256375"/>
            <a:ext cx="2324103" cy="7747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976BB12-C15B-4FF1-9E11-1184DE78C6B6}"/>
              </a:ext>
            </a:extLst>
          </p:cNvPr>
          <p:cNvSpPr txBox="1"/>
          <p:nvPr/>
        </p:nvSpPr>
        <p:spPr>
          <a:xfrm>
            <a:off x="2128578" y="2144036"/>
            <a:ext cx="8385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智能读取课程信息，自动导入课程库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250D1A-3BD2-42D3-A92D-7018001A10E2}"/>
              </a:ext>
            </a:extLst>
          </p:cNvPr>
          <p:cNvSpPr txBox="1"/>
          <p:nvPr/>
        </p:nvSpPr>
        <p:spPr>
          <a:xfrm>
            <a:off x="2128577" y="3031509"/>
            <a:ext cx="8385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支持个人筛选课程，充分适合个人需求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04EC4D-9554-47EC-98E1-E3E89F9DC0EE}"/>
              </a:ext>
            </a:extLst>
          </p:cNvPr>
          <p:cNvSpPr txBox="1"/>
          <p:nvPr/>
        </p:nvSpPr>
        <p:spPr>
          <a:xfrm>
            <a:off x="2128577" y="3918982"/>
            <a:ext cx="8385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一键生成所有课表可能性，给予用户足够的选择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5AA4202-EACC-4A55-B970-510DC61986CE}"/>
              </a:ext>
            </a:extLst>
          </p:cNvPr>
          <p:cNvSpPr txBox="1"/>
          <p:nvPr/>
        </p:nvSpPr>
        <p:spPr>
          <a:xfrm>
            <a:off x="2128577" y="4806455"/>
            <a:ext cx="8385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合并同时间可选课程，再也不用担心掉选后无课可选</a:t>
            </a:r>
          </a:p>
        </p:txBody>
      </p:sp>
    </p:spTree>
    <p:extLst>
      <p:ext uri="{BB962C8B-B14F-4D97-AF65-F5344CB8AC3E}">
        <p14:creationId xmlns:p14="http://schemas.microsoft.com/office/powerpoint/2010/main" val="324396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8856C53D-0E2B-4683-A080-F3F5B41E7340}"/>
              </a:ext>
            </a:extLst>
          </p:cNvPr>
          <p:cNvSpPr txBox="1"/>
          <p:nvPr/>
        </p:nvSpPr>
        <p:spPr>
          <a:xfrm>
            <a:off x="1031903" y="546888"/>
            <a:ext cx="389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主界面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A2F4EE1-C4AF-49C4-ADDC-62117B271F7B}"/>
              </a:ext>
            </a:extLst>
          </p:cNvPr>
          <p:cNvCxnSpPr/>
          <p:nvPr/>
        </p:nvCxnSpPr>
        <p:spPr>
          <a:xfrm>
            <a:off x="6366076" y="919129"/>
            <a:ext cx="0" cy="51088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7A2363B9-719A-4917-80F9-3EDB6D2670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85" y="256375"/>
            <a:ext cx="2324103" cy="774701"/>
          </a:xfrm>
          <a:prstGeom prst="rect">
            <a:avLst/>
          </a:prstGeom>
        </p:spPr>
      </p:pic>
      <p:pic>
        <p:nvPicPr>
          <p:cNvPr id="9" name="PA-图片 8">
            <a:extLst>
              <a:ext uri="{FF2B5EF4-FFF2-40B4-BE49-F238E27FC236}">
                <a16:creationId xmlns:a16="http://schemas.microsoft.com/office/drawing/2014/main" id="{8917F0FA-4A83-4B41-A7B4-3E263A2D67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28" y="1323949"/>
            <a:ext cx="5978972" cy="496533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5EF27B3-852E-43DA-9A03-91FA6E61E45A}"/>
              </a:ext>
            </a:extLst>
          </p:cNvPr>
          <p:cNvSpPr txBox="1"/>
          <p:nvPr/>
        </p:nvSpPr>
        <p:spPr>
          <a:xfrm>
            <a:off x="7778352" y="1328860"/>
            <a:ext cx="4505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画面简洁，极易上手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7F5F6A2-808F-451A-BC4F-13FD0A9B5620}"/>
              </a:ext>
            </a:extLst>
          </p:cNvPr>
          <p:cNvSpPr/>
          <p:nvPr/>
        </p:nvSpPr>
        <p:spPr>
          <a:xfrm>
            <a:off x="920912" y="777721"/>
            <a:ext cx="4394441" cy="1348084"/>
          </a:xfrm>
          <a:custGeom>
            <a:avLst/>
            <a:gdLst>
              <a:gd name="connsiteX0" fmla="*/ 0 w 4345966"/>
              <a:gd name="connsiteY0" fmla="*/ 0 h 774701"/>
              <a:gd name="connsiteX1" fmla="*/ 4345966 w 4345966"/>
              <a:gd name="connsiteY1" fmla="*/ 0 h 774701"/>
              <a:gd name="connsiteX2" fmla="*/ 4345966 w 4345966"/>
              <a:gd name="connsiteY2" fmla="*/ 774701 h 774701"/>
              <a:gd name="connsiteX3" fmla="*/ 0 w 4345966"/>
              <a:gd name="connsiteY3" fmla="*/ 774701 h 774701"/>
              <a:gd name="connsiteX4" fmla="*/ 0 w 4345966"/>
              <a:gd name="connsiteY4" fmla="*/ 0 h 774701"/>
              <a:gd name="connsiteX0" fmla="*/ 1287466 w 5633432"/>
              <a:gd name="connsiteY0" fmla="*/ 0 h 1459844"/>
              <a:gd name="connsiteX1" fmla="*/ 5633432 w 5633432"/>
              <a:gd name="connsiteY1" fmla="*/ 0 h 1459844"/>
              <a:gd name="connsiteX2" fmla="*/ 5633432 w 5633432"/>
              <a:gd name="connsiteY2" fmla="*/ 774701 h 1459844"/>
              <a:gd name="connsiteX3" fmla="*/ 0 w 5633432"/>
              <a:gd name="connsiteY3" fmla="*/ 1459844 h 1459844"/>
              <a:gd name="connsiteX4" fmla="*/ 1287466 w 5633432"/>
              <a:gd name="connsiteY4" fmla="*/ 774701 h 1459844"/>
              <a:gd name="connsiteX5" fmla="*/ 1287466 w 5633432"/>
              <a:gd name="connsiteY5" fmla="*/ 0 h 1459844"/>
              <a:gd name="connsiteX0" fmla="*/ 1287466 w 5633432"/>
              <a:gd name="connsiteY0" fmla="*/ 0 h 1459844"/>
              <a:gd name="connsiteX1" fmla="*/ 5633432 w 5633432"/>
              <a:gd name="connsiteY1" fmla="*/ 0 h 1459844"/>
              <a:gd name="connsiteX2" fmla="*/ 5633432 w 5633432"/>
              <a:gd name="connsiteY2" fmla="*/ 774701 h 1459844"/>
              <a:gd name="connsiteX3" fmla="*/ 0 w 5633432"/>
              <a:gd name="connsiteY3" fmla="*/ 1459844 h 1459844"/>
              <a:gd name="connsiteX4" fmla="*/ 1287466 w 5633432"/>
              <a:gd name="connsiteY4" fmla="*/ 774701 h 1459844"/>
              <a:gd name="connsiteX5" fmla="*/ 1287466 w 5633432"/>
              <a:gd name="connsiteY5" fmla="*/ 0 h 1459844"/>
              <a:gd name="connsiteX0" fmla="*/ 1287466 w 5633432"/>
              <a:gd name="connsiteY0" fmla="*/ 0 h 1459844"/>
              <a:gd name="connsiteX1" fmla="*/ 5633432 w 5633432"/>
              <a:gd name="connsiteY1" fmla="*/ 0 h 1459844"/>
              <a:gd name="connsiteX2" fmla="*/ 5633432 w 5633432"/>
              <a:gd name="connsiteY2" fmla="*/ 774701 h 1459844"/>
              <a:gd name="connsiteX3" fmla="*/ 0 w 5633432"/>
              <a:gd name="connsiteY3" fmla="*/ 1459844 h 1459844"/>
              <a:gd name="connsiteX4" fmla="*/ 1287466 w 5633432"/>
              <a:gd name="connsiteY4" fmla="*/ 774701 h 1459844"/>
              <a:gd name="connsiteX5" fmla="*/ 1287466 w 5633432"/>
              <a:gd name="connsiteY5" fmla="*/ 0 h 1459844"/>
              <a:gd name="connsiteX0" fmla="*/ 1287466 w 5633432"/>
              <a:gd name="connsiteY0" fmla="*/ 0 h 1459844"/>
              <a:gd name="connsiteX1" fmla="*/ 5633432 w 5633432"/>
              <a:gd name="connsiteY1" fmla="*/ 0 h 1459844"/>
              <a:gd name="connsiteX2" fmla="*/ 5633432 w 5633432"/>
              <a:gd name="connsiteY2" fmla="*/ 774701 h 1459844"/>
              <a:gd name="connsiteX3" fmla="*/ 0 w 5633432"/>
              <a:gd name="connsiteY3" fmla="*/ 1459844 h 1459844"/>
              <a:gd name="connsiteX4" fmla="*/ 1287466 w 5633432"/>
              <a:gd name="connsiteY4" fmla="*/ 774701 h 1459844"/>
              <a:gd name="connsiteX5" fmla="*/ 1287466 w 5633432"/>
              <a:gd name="connsiteY5" fmla="*/ 0 h 1459844"/>
              <a:gd name="connsiteX0" fmla="*/ 1287466 w 5633432"/>
              <a:gd name="connsiteY0" fmla="*/ 0 h 1459844"/>
              <a:gd name="connsiteX1" fmla="*/ 5633432 w 5633432"/>
              <a:gd name="connsiteY1" fmla="*/ 0 h 1459844"/>
              <a:gd name="connsiteX2" fmla="*/ 5633432 w 5633432"/>
              <a:gd name="connsiteY2" fmla="*/ 774701 h 1459844"/>
              <a:gd name="connsiteX3" fmla="*/ 0 w 5633432"/>
              <a:gd name="connsiteY3" fmla="*/ 1459844 h 1459844"/>
              <a:gd name="connsiteX4" fmla="*/ 1450026 w 5633432"/>
              <a:gd name="connsiteY4" fmla="*/ 886461 h 1459844"/>
              <a:gd name="connsiteX5" fmla="*/ 1287466 w 5633432"/>
              <a:gd name="connsiteY5" fmla="*/ 0 h 1459844"/>
              <a:gd name="connsiteX0" fmla="*/ 1287466 w 5633432"/>
              <a:gd name="connsiteY0" fmla="*/ 0 h 1459844"/>
              <a:gd name="connsiteX1" fmla="*/ 5633432 w 5633432"/>
              <a:gd name="connsiteY1" fmla="*/ 0 h 1459844"/>
              <a:gd name="connsiteX2" fmla="*/ 5633432 w 5633432"/>
              <a:gd name="connsiteY2" fmla="*/ 774701 h 1459844"/>
              <a:gd name="connsiteX3" fmla="*/ 0 w 5633432"/>
              <a:gd name="connsiteY3" fmla="*/ 1459844 h 1459844"/>
              <a:gd name="connsiteX4" fmla="*/ 1297626 w 5633432"/>
              <a:gd name="connsiteY4" fmla="*/ 896621 h 1459844"/>
              <a:gd name="connsiteX5" fmla="*/ 1287466 w 5633432"/>
              <a:gd name="connsiteY5" fmla="*/ 0 h 1459844"/>
              <a:gd name="connsiteX0" fmla="*/ 1287466 w 5633432"/>
              <a:gd name="connsiteY0" fmla="*/ 0 h 1459844"/>
              <a:gd name="connsiteX1" fmla="*/ 5633432 w 5633432"/>
              <a:gd name="connsiteY1" fmla="*/ 0 h 1459844"/>
              <a:gd name="connsiteX2" fmla="*/ 5633432 w 5633432"/>
              <a:gd name="connsiteY2" fmla="*/ 774701 h 1459844"/>
              <a:gd name="connsiteX3" fmla="*/ 0 w 5633432"/>
              <a:gd name="connsiteY3" fmla="*/ 1459844 h 1459844"/>
              <a:gd name="connsiteX4" fmla="*/ 1297626 w 5633432"/>
              <a:gd name="connsiteY4" fmla="*/ 896621 h 1459844"/>
              <a:gd name="connsiteX5" fmla="*/ 1287466 w 5633432"/>
              <a:gd name="connsiteY5" fmla="*/ 0 h 1459844"/>
              <a:gd name="connsiteX0" fmla="*/ 911546 w 5257512"/>
              <a:gd name="connsiteY0" fmla="*/ 0 h 1480164"/>
              <a:gd name="connsiteX1" fmla="*/ 5257512 w 5257512"/>
              <a:gd name="connsiteY1" fmla="*/ 0 h 1480164"/>
              <a:gd name="connsiteX2" fmla="*/ 5257512 w 5257512"/>
              <a:gd name="connsiteY2" fmla="*/ 774701 h 1480164"/>
              <a:gd name="connsiteX3" fmla="*/ 0 w 5257512"/>
              <a:gd name="connsiteY3" fmla="*/ 1480164 h 1480164"/>
              <a:gd name="connsiteX4" fmla="*/ 921706 w 5257512"/>
              <a:gd name="connsiteY4" fmla="*/ 896621 h 1480164"/>
              <a:gd name="connsiteX5" fmla="*/ 911546 w 5257512"/>
              <a:gd name="connsiteY5" fmla="*/ 0 h 1480164"/>
              <a:gd name="connsiteX0" fmla="*/ 48475 w 4394441"/>
              <a:gd name="connsiteY0" fmla="*/ 0 h 1348084"/>
              <a:gd name="connsiteX1" fmla="*/ 4394441 w 4394441"/>
              <a:gd name="connsiteY1" fmla="*/ 0 h 1348084"/>
              <a:gd name="connsiteX2" fmla="*/ 4394441 w 4394441"/>
              <a:gd name="connsiteY2" fmla="*/ 774701 h 1348084"/>
              <a:gd name="connsiteX3" fmla="*/ 447569 w 4394441"/>
              <a:gd name="connsiteY3" fmla="*/ 1348084 h 1348084"/>
              <a:gd name="connsiteX4" fmla="*/ 58635 w 4394441"/>
              <a:gd name="connsiteY4" fmla="*/ 896621 h 1348084"/>
              <a:gd name="connsiteX5" fmla="*/ 48475 w 4394441"/>
              <a:gd name="connsiteY5" fmla="*/ 0 h 1348084"/>
              <a:gd name="connsiteX0" fmla="*/ 48475 w 4394441"/>
              <a:gd name="connsiteY0" fmla="*/ 0 h 1348084"/>
              <a:gd name="connsiteX1" fmla="*/ 4394441 w 4394441"/>
              <a:gd name="connsiteY1" fmla="*/ 0 h 1348084"/>
              <a:gd name="connsiteX2" fmla="*/ 4394441 w 4394441"/>
              <a:gd name="connsiteY2" fmla="*/ 774701 h 1348084"/>
              <a:gd name="connsiteX3" fmla="*/ 447569 w 4394441"/>
              <a:gd name="connsiteY3" fmla="*/ 1348084 h 1348084"/>
              <a:gd name="connsiteX4" fmla="*/ 58635 w 4394441"/>
              <a:gd name="connsiteY4" fmla="*/ 896621 h 1348084"/>
              <a:gd name="connsiteX5" fmla="*/ 48475 w 4394441"/>
              <a:gd name="connsiteY5" fmla="*/ 0 h 1348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4441" h="1348084">
                <a:moveTo>
                  <a:pt x="48475" y="0"/>
                </a:moveTo>
                <a:lnTo>
                  <a:pt x="4394441" y="0"/>
                </a:lnTo>
                <a:lnTo>
                  <a:pt x="4394441" y="774701"/>
                </a:lnTo>
                <a:cubicBezTo>
                  <a:pt x="3268470" y="776175"/>
                  <a:pt x="1532900" y="838610"/>
                  <a:pt x="447569" y="1348084"/>
                </a:cubicBezTo>
                <a:cubicBezTo>
                  <a:pt x="1740324" y="774263"/>
                  <a:pt x="-370520" y="1125002"/>
                  <a:pt x="58635" y="896621"/>
                </a:cubicBezTo>
                <a:lnTo>
                  <a:pt x="48475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286FE8E-8FC5-4D4A-A19C-D544BE1FECB1}"/>
              </a:ext>
            </a:extLst>
          </p:cNvPr>
          <p:cNvSpPr txBox="1"/>
          <p:nvPr/>
        </p:nvSpPr>
        <p:spPr>
          <a:xfrm>
            <a:off x="1236401" y="899593"/>
            <a:ext cx="368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筛选出符合个人需求的课程库，生成匹配自己需求的课表</a:t>
            </a:r>
          </a:p>
        </p:txBody>
      </p:sp>
      <p:sp>
        <p:nvSpPr>
          <p:cNvPr id="21" name="矩形 15">
            <a:extLst>
              <a:ext uri="{FF2B5EF4-FFF2-40B4-BE49-F238E27FC236}">
                <a16:creationId xmlns:a16="http://schemas.microsoft.com/office/drawing/2014/main" id="{87D6965B-D110-4139-A3C5-F41A81AD2CCF}"/>
              </a:ext>
            </a:extLst>
          </p:cNvPr>
          <p:cNvSpPr/>
          <p:nvPr/>
        </p:nvSpPr>
        <p:spPr>
          <a:xfrm>
            <a:off x="5770880" y="2661921"/>
            <a:ext cx="5633432" cy="1459844"/>
          </a:xfrm>
          <a:custGeom>
            <a:avLst/>
            <a:gdLst>
              <a:gd name="connsiteX0" fmla="*/ 0 w 4345966"/>
              <a:gd name="connsiteY0" fmla="*/ 0 h 774701"/>
              <a:gd name="connsiteX1" fmla="*/ 4345966 w 4345966"/>
              <a:gd name="connsiteY1" fmla="*/ 0 h 774701"/>
              <a:gd name="connsiteX2" fmla="*/ 4345966 w 4345966"/>
              <a:gd name="connsiteY2" fmla="*/ 774701 h 774701"/>
              <a:gd name="connsiteX3" fmla="*/ 0 w 4345966"/>
              <a:gd name="connsiteY3" fmla="*/ 774701 h 774701"/>
              <a:gd name="connsiteX4" fmla="*/ 0 w 4345966"/>
              <a:gd name="connsiteY4" fmla="*/ 0 h 774701"/>
              <a:gd name="connsiteX0" fmla="*/ 1287466 w 5633432"/>
              <a:gd name="connsiteY0" fmla="*/ 0 h 1459844"/>
              <a:gd name="connsiteX1" fmla="*/ 5633432 w 5633432"/>
              <a:gd name="connsiteY1" fmla="*/ 0 h 1459844"/>
              <a:gd name="connsiteX2" fmla="*/ 5633432 w 5633432"/>
              <a:gd name="connsiteY2" fmla="*/ 774701 h 1459844"/>
              <a:gd name="connsiteX3" fmla="*/ 0 w 5633432"/>
              <a:gd name="connsiteY3" fmla="*/ 1459844 h 1459844"/>
              <a:gd name="connsiteX4" fmla="*/ 1287466 w 5633432"/>
              <a:gd name="connsiteY4" fmla="*/ 774701 h 1459844"/>
              <a:gd name="connsiteX5" fmla="*/ 1287466 w 5633432"/>
              <a:gd name="connsiteY5" fmla="*/ 0 h 1459844"/>
              <a:gd name="connsiteX0" fmla="*/ 1287466 w 5633432"/>
              <a:gd name="connsiteY0" fmla="*/ 0 h 1459844"/>
              <a:gd name="connsiteX1" fmla="*/ 5633432 w 5633432"/>
              <a:gd name="connsiteY1" fmla="*/ 0 h 1459844"/>
              <a:gd name="connsiteX2" fmla="*/ 5633432 w 5633432"/>
              <a:gd name="connsiteY2" fmla="*/ 774701 h 1459844"/>
              <a:gd name="connsiteX3" fmla="*/ 0 w 5633432"/>
              <a:gd name="connsiteY3" fmla="*/ 1459844 h 1459844"/>
              <a:gd name="connsiteX4" fmla="*/ 1287466 w 5633432"/>
              <a:gd name="connsiteY4" fmla="*/ 774701 h 1459844"/>
              <a:gd name="connsiteX5" fmla="*/ 1287466 w 5633432"/>
              <a:gd name="connsiteY5" fmla="*/ 0 h 1459844"/>
              <a:gd name="connsiteX0" fmla="*/ 1287466 w 5633432"/>
              <a:gd name="connsiteY0" fmla="*/ 0 h 1459844"/>
              <a:gd name="connsiteX1" fmla="*/ 5633432 w 5633432"/>
              <a:gd name="connsiteY1" fmla="*/ 0 h 1459844"/>
              <a:gd name="connsiteX2" fmla="*/ 5633432 w 5633432"/>
              <a:gd name="connsiteY2" fmla="*/ 774701 h 1459844"/>
              <a:gd name="connsiteX3" fmla="*/ 0 w 5633432"/>
              <a:gd name="connsiteY3" fmla="*/ 1459844 h 1459844"/>
              <a:gd name="connsiteX4" fmla="*/ 1287466 w 5633432"/>
              <a:gd name="connsiteY4" fmla="*/ 774701 h 1459844"/>
              <a:gd name="connsiteX5" fmla="*/ 1287466 w 5633432"/>
              <a:gd name="connsiteY5" fmla="*/ 0 h 1459844"/>
              <a:gd name="connsiteX0" fmla="*/ 1287466 w 5633432"/>
              <a:gd name="connsiteY0" fmla="*/ 0 h 1459844"/>
              <a:gd name="connsiteX1" fmla="*/ 5633432 w 5633432"/>
              <a:gd name="connsiteY1" fmla="*/ 0 h 1459844"/>
              <a:gd name="connsiteX2" fmla="*/ 5633432 w 5633432"/>
              <a:gd name="connsiteY2" fmla="*/ 774701 h 1459844"/>
              <a:gd name="connsiteX3" fmla="*/ 0 w 5633432"/>
              <a:gd name="connsiteY3" fmla="*/ 1459844 h 1459844"/>
              <a:gd name="connsiteX4" fmla="*/ 1287466 w 5633432"/>
              <a:gd name="connsiteY4" fmla="*/ 774701 h 1459844"/>
              <a:gd name="connsiteX5" fmla="*/ 1287466 w 5633432"/>
              <a:gd name="connsiteY5" fmla="*/ 0 h 1459844"/>
              <a:gd name="connsiteX0" fmla="*/ 1287466 w 5633432"/>
              <a:gd name="connsiteY0" fmla="*/ 0 h 1459844"/>
              <a:gd name="connsiteX1" fmla="*/ 5633432 w 5633432"/>
              <a:gd name="connsiteY1" fmla="*/ 0 h 1459844"/>
              <a:gd name="connsiteX2" fmla="*/ 5633432 w 5633432"/>
              <a:gd name="connsiteY2" fmla="*/ 774701 h 1459844"/>
              <a:gd name="connsiteX3" fmla="*/ 0 w 5633432"/>
              <a:gd name="connsiteY3" fmla="*/ 1459844 h 1459844"/>
              <a:gd name="connsiteX4" fmla="*/ 1450026 w 5633432"/>
              <a:gd name="connsiteY4" fmla="*/ 886461 h 1459844"/>
              <a:gd name="connsiteX5" fmla="*/ 1287466 w 5633432"/>
              <a:gd name="connsiteY5" fmla="*/ 0 h 1459844"/>
              <a:gd name="connsiteX0" fmla="*/ 1287466 w 5633432"/>
              <a:gd name="connsiteY0" fmla="*/ 0 h 1459844"/>
              <a:gd name="connsiteX1" fmla="*/ 5633432 w 5633432"/>
              <a:gd name="connsiteY1" fmla="*/ 0 h 1459844"/>
              <a:gd name="connsiteX2" fmla="*/ 5633432 w 5633432"/>
              <a:gd name="connsiteY2" fmla="*/ 774701 h 1459844"/>
              <a:gd name="connsiteX3" fmla="*/ 0 w 5633432"/>
              <a:gd name="connsiteY3" fmla="*/ 1459844 h 1459844"/>
              <a:gd name="connsiteX4" fmla="*/ 1297626 w 5633432"/>
              <a:gd name="connsiteY4" fmla="*/ 896621 h 1459844"/>
              <a:gd name="connsiteX5" fmla="*/ 1287466 w 5633432"/>
              <a:gd name="connsiteY5" fmla="*/ 0 h 145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3432" h="1459844">
                <a:moveTo>
                  <a:pt x="1287466" y="0"/>
                </a:moveTo>
                <a:lnTo>
                  <a:pt x="5633432" y="0"/>
                </a:lnTo>
                <a:lnTo>
                  <a:pt x="5633432" y="774701"/>
                </a:lnTo>
                <a:cubicBezTo>
                  <a:pt x="4507461" y="776175"/>
                  <a:pt x="1268211" y="797970"/>
                  <a:pt x="0" y="1459844"/>
                </a:cubicBezTo>
                <a:cubicBezTo>
                  <a:pt x="1292755" y="886023"/>
                  <a:pt x="868471" y="1125002"/>
                  <a:pt x="1297626" y="896621"/>
                </a:cubicBezTo>
                <a:lnTo>
                  <a:pt x="1287466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2F51A6-1F07-4DEF-9B90-F30FE520D809}"/>
              </a:ext>
            </a:extLst>
          </p:cNvPr>
          <p:cNvSpPr txBox="1"/>
          <p:nvPr/>
        </p:nvSpPr>
        <p:spPr>
          <a:xfrm>
            <a:off x="7325360" y="2783793"/>
            <a:ext cx="368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首页显示结果课表，并可查看同时间可替换课程</a:t>
            </a:r>
          </a:p>
        </p:txBody>
      </p:sp>
      <p:sp>
        <p:nvSpPr>
          <p:cNvPr id="23" name="矩形 15">
            <a:extLst>
              <a:ext uri="{FF2B5EF4-FFF2-40B4-BE49-F238E27FC236}">
                <a16:creationId xmlns:a16="http://schemas.microsoft.com/office/drawing/2014/main" id="{9431AB69-FA58-42DD-A026-DE805457CCE7}"/>
              </a:ext>
            </a:extLst>
          </p:cNvPr>
          <p:cNvSpPr/>
          <p:nvPr/>
        </p:nvSpPr>
        <p:spPr>
          <a:xfrm>
            <a:off x="5770880" y="4121765"/>
            <a:ext cx="5633432" cy="1459844"/>
          </a:xfrm>
          <a:custGeom>
            <a:avLst/>
            <a:gdLst>
              <a:gd name="connsiteX0" fmla="*/ 0 w 4345966"/>
              <a:gd name="connsiteY0" fmla="*/ 0 h 774701"/>
              <a:gd name="connsiteX1" fmla="*/ 4345966 w 4345966"/>
              <a:gd name="connsiteY1" fmla="*/ 0 h 774701"/>
              <a:gd name="connsiteX2" fmla="*/ 4345966 w 4345966"/>
              <a:gd name="connsiteY2" fmla="*/ 774701 h 774701"/>
              <a:gd name="connsiteX3" fmla="*/ 0 w 4345966"/>
              <a:gd name="connsiteY3" fmla="*/ 774701 h 774701"/>
              <a:gd name="connsiteX4" fmla="*/ 0 w 4345966"/>
              <a:gd name="connsiteY4" fmla="*/ 0 h 774701"/>
              <a:gd name="connsiteX0" fmla="*/ 1287466 w 5633432"/>
              <a:gd name="connsiteY0" fmla="*/ 0 h 1459844"/>
              <a:gd name="connsiteX1" fmla="*/ 5633432 w 5633432"/>
              <a:gd name="connsiteY1" fmla="*/ 0 h 1459844"/>
              <a:gd name="connsiteX2" fmla="*/ 5633432 w 5633432"/>
              <a:gd name="connsiteY2" fmla="*/ 774701 h 1459844"/>
              <a:gd name="connsiteX3" fmla="*/ 0 w 5633432"/>
              <a:gd name="connsiteY3" fmla="*/ 1459844 h 1459844"/>
              <a:gd name="connsiteX4" fmla="*/ 1287466 w 5633432"/>
              <a:gd name="connsiteY4" fmla="*/ 774701 h 1459844"/>
              <a:gd name="connsiteX5" fmla="*/ 1287466 w 5633432"/>
              <a:gd name="connsiteY5" fmla="*/ 0 h 1459844"/>
              <a:gd name="connsiteX0" fmla="*/ 1287466 w 5633432"/>
              <a:gd name="connsiteY0" fmla="*/ 0 h 1459844"/>
              <a:gd name="connsiteX1" fmla="*/ 5633432 w 5633432"/>
              <a:gd name="connsiteY1" fmla="*/ 0 h 1459844"/>
              <a:gd name="connsiteX2" fmla="*/ 5633432 w 5633432"/>
              <a:gd name="connsiteY2" fmla="*/ 774701 h 1459844"/>
              <a:gd name="connsiteX3" fmla="*/ 0 w 5633432"/>
              <a:gd name="connsiteY3" fmla="*/ 1459844 h 1459844"/>
              <a:gd name="connsiteX4" fmla="*/ 1287466 w 5633432"/>
              <a:gd name="connsiteY4" fmla="*/ 774701 h 1459844"/>
              <a:gd name="connsiteX5" fmla="*/ 1287466 w 5633432"/>
              <a:gd name="connsiteY5" fmla="*/ 0 h 1459844"/>
              <a:gd name="connsiteX0" fmla="*/ 1287466 w 5633432"/>
              <a:gd name="connsiteY0" fmla="*/ 0 h 1459844"/>
              <a:gd name="connsiteX1" fmla="*/ 5633432 w 5633432"/>
              <a:gd name="connsiteY1" fmla="*/ 0 h 1459844"/>
              <a:gd name="connsiteX2" fmla="*/ 5633432 w 5633432"/>
              <a:gd name="connsiteY2" fmla="*/ 774701 h 1459844"/>
              <a:gd name="connsiteX3" fmla="*/ 0 w 5633432"/>
              <a:gd name="connsiteY3" fmla="*/ 1459844 h 1459844"/>
              <a:gd name="connsiteX4" fmla="*/ 1287466 w 5633432"/>
              <a:gd name="connsiteY4" fmla="*/ 774701 h 1459844"/>
              <a:gd name="connsiteX5" fmla="*/ 1287466 w 5633432"/>
              <a:gd name="connsiteY5" fmla="*/ 0 h 1459844"/>
              <a:gd name="connsiteX0" fmla="*/ 1287466 w 5633432"/>
              <a:gd name="connsiteY0" fmla="*/ 0 h 1459844"/>
              <a:gd name="connsiteX1" fmla="*/ 5633432 w 5633432"/>
              <a:gd name="connsiteY1" fmla="*/ 0 h 1459844"/>
              <a:gd name="connsiteX2" fmla="*/ 5633432 w 5633432"/>
              <a:gd name="connsiteY2" fmla="*/ 774701 h 1459844"/>
              <a:gd name="connsiteX3" fmla="*/ 0 w 5633432"/>
              <a:gd name="connsiteY3" fmla="*/ 1459844 h 1459844"/>
              <a:gd name="connsiteX4" fmla="*/ 1287466 w 5633432"/>
              <a:gd name="connsiteY4" fmla="*/ 774701 h 1459844"/>
              <a:gd name="connsiteX5" fmla="*/ 1287466 w 5633432"/>
              <a:gd name="connsiteY5" fmla="*/ 0 h 1459844"/>
              <a:gd name="connsiteX0" fmla="*/ 1287466 w 5633432"/>
              <a:gd name="connsiteY0" fmla="*/ 0 h 1459844"/>
              <a:gd name="connsiteX1" fmla="*/ 5633432 w 5633432"/>
              <a:gd name="connsiteY1" fmla="*/ 0 h 1459844"/>
              <a:gd name="connsiteX2" fmla="*/ 5633432 w 5633432"/>
              <a:gd name="connsiteY2" fmla="*/ 774701 h 1459844"/>
              <a:gd name="connsiteX3" fmla="*/ 0 w 5633432"/>
              <a:gd name="connsiteY3" fmla="*/ 1459844 h 1459844"/>
              <a:gd name="connsiteX4" fmla="*/ 1450026 w 5633432"/>
              <a:gd name="connsiteY4" fmla="*/ 886461 h 1459844"/>
              <a:gd name="connsiteX5" fmla="*/ 1287466 w 5633432"/>
              <a:gd name="connsiteY5" fmla="*/ 0 h 1459844"/>
              <a:gd name="connsiteX0" fmla="*/ 1287466 w 5633432"/>
              <a:gd name="connsiteY0" fmla="*/ 0 h 1459844"/>
              <a:gd name="connsiteX1" fmla="*/ 5633432 w 5633432"/>
              <a:gd name="connsiteY1" fmla="*/ 0 h 1459844"/>
              <a:gd name="connsiteX2" fmla="*/ 5633432 w 5633432"/>
              <a:gd name="connsiteY2" fmla="*/ 774701 h 1459844"/>
              <a:gd name="connsiteX3" fmla="*/ 0 w 5633432"/>
              <a:gd name="connsiteY3" fmla="*/ 1459844 h 1459844"/>
              <a:gd name="connsiteX4" fmla="*/ 1297626 w 5633432"/>
              <a:gd name="connsiteY4" fmla="*/ 896621 h 1459844"/>
              <a:gd name="connsiteX5" fmla="*/ 1287466 w 5633432"/>
              <a:gd name="connsiteY5" fmla="*/ 0 h 145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3432" h="1459844">
                <a:moveTo>
                  <a:pt x="1287466" y="0"/>
                </a:moveTo>
                <a:lnTo>
                  <a:pt x="5633432" y="0"/>
                </a:lnTo>
                <a:lnTo>
                  <a:pt x="5633432" y="774701"/>
                </a:lnTo>
                <a:cubicBezTo>
                  <a:pt x="4507461" y="776175"/>
                  <a:pt x="1268211" y="797970"/>
                  <a:pt x="0" y="1459844"/>
                </a:cubicBezTo>
                <a:cubicBezTo>
                  <a:pt x="1292755" y="886023"/>
                  <a:pt x="868471" y="1125002"/>
                  <a:pt x="1297626" y="896621"/>
                </a:cubicBezTo>
                <a:lnTo>
                  <a:pt x="1287466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7AC3E0F-9487-4358-9027-9086DB60023A}"/>
              </a:ext>
            </a:extLst>
          </p:cNvPr>
          <p:cNvSpPr txBox="1"/>
          <p:nvPr/>
        </p:nvSpPr>
        <p:spPr>
          <a:xfrm>
            <a:off x="7325360" y="4243637"/>
            <a:ext cx="368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切换不同结果，查看不同时间安排类型的课表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4186B5B-0423-425B-AF76-89594811AFE4}"/>
              </a:ext>
            </a:extLst>
          </p:cNvPr>
          <p:cNvSpPr txBox="1"/>
          <p:nvPr/>
        </p:nvSpPr>
        <p:spPr>
          <a:xfrm>
            <a:off x="2729668" y="6283726"/>
            <a:ext cx="548640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200" dirty="0"/>
              <a:t>版权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615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1" grpId="0"/>
      <p:bldP spid="16" grpId="0" animBg="1"/>
      <p:bldP spid="17" grpId="0"/>
      <p:bldP spid="21" grpId="0" animBg="1"/>
      <p:bldP spid="22" grpId="0"/>
      <p:bldP spid="23" grpId="0" animBg="1"/>
      <p:bldP spid="24" grpId="0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039973C-7F08-41D8-B690-898BFC43892D}"/>
              </a:ext>
            </a:extLst>
          </p:cNvPr>
          <p:cNvCxnSpPr/>
          <p:nvPr/>
        </p:nvCxnSpPr>
        <p:spPr>
          <a:xfrm>
            <a:off x="6366076" y="919129"/>
            <a:ext cx="0" cy="51088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44F27C44-CDE3-4AFE-B673-456922B1CD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85" y="256375"/>
            <a:ext cx="2324103" cy="7747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B953D3-FA0B-4CBA-BCC5-7DB9DB47B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785" y="1643957"/>
            <a:ext cx="5655214" cy="38870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C824FB3-01E0-46A1-BF2D-26997F9C1BC4}"/>
              </a:ext>
            </a:extLst>
          </p:cNvPr>
          <p:cNvSpPr txBox="1"/>
          <p:nvPr/>
        </p:nvSpPr>
        <p:spPr>
          <a:xfrm>
            <a:off x="1388792" y="944178"/>
            <a:ext cx="3759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筛选窗口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0D4A4EA-05E2-4B39-BCB1-872619D28AA1}"/>
              </a:ext>
            </a:extLst>
          </p:cNvPr>
          <p:cNvSpPr txBox="1"/>
          <p:nvPr/>
        </p:nvSpPr>
        <p:spPr>
          <a:xfrm>
            <a:off x="7945143" y="1405843"/>
            <a:ext cx="2514559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支持模糊搜索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F7592BB-4258-492D-BC25-9F71546D7E80}"/>
              </a:ext>
            </a:extLst>
          </p:cNvPr>
          <p:cNvSpPr txBox="1"/>
          <p:nvPr/>
        </p:nvSpPr>
        <p:spPr>
          <a:xfrm>
            <a:off x="7945142" y="2756658"/>
            <a:ext cx="2514559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复选框快速选择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3326ED-90CC-4955-88B4-B6AB693F62A5}"/>
              </a:ext>
            </a:extLst>
          </p:cNvPr>
          <p:cNvSpPr txBox="1"/>
          <p:nvPr/>
        </p:nvSpPr>
        <p:spPr>
          <a:xfrm>
            <a:off x="7945141" y="4107473"/>
            <a:ext cx="2514559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交互简洁</a:t>
            </a:r>
          </a:p>
        </p:txBody>
      </p:sp>
    </p:spTree>
    <p:extLst>
      <p:ext uri="{BB962C8B-B14F-4D97-AF65-F5344CB8AC3E}">
        <p14:creationId xmlns:p14="http://schemas.microsoft.com/office/powerpoint/2010/main" val="705775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FE312E65-7D88-4D7C-BAFF-6CB5C635D222}"/>
              </a:ext>
            </a:extLst>
          </p:cNvPr>
          <p:cNvGrpSpPr/>
          <p:nvPr/>
        </p:nvGrpSpPr>
        <p:grpSpPr>
          <a:xfrm>
            <a:off x="1524000" y="992776"/>
            <a:ext cx="9144000" cy="3849188"/>
            <a:chOff x="1524000" y="992776"/>
            <a:chExt cx="9144000" cy="384918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DEEABF6-E9D7-4699-BAC6-B5F71EA006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524000" y="2333625"/>
              <a:ext cx="9144000" cy="1581150"/>
            </a:xfrm>
            <a:prstGeom prst="rect">
              <a:avLst/>
            </a:prstGeom>
            <a:gradFill flip="none" rotWithShape="1">
              <a:gsLst>
                <a:gs pos="24000">
                  <a:schemeClr val="accent3">
                    <a:lumMod val="5000"/>
                    <a:lumOff val="95000"/>
                  </a:schemeClr>
                </a:gs>
                <a:gs pos="75000">
                  <a:schemeClr val="accent3">
                    <a:lumMod val="45000"/>
                    <a:lumOff val="55000"/>
                  </a:schemeClr>
                </a:gs>
                <a:gs pos="94000">
                  <a:schemeClr val="accent3">
                    <a:lumMod val="45000"/>
                    <a:lumOff val="55000"/>
                  </a:schemeClr>
                </a:gs>
                <a:gs pos="57000">
                  <a:schemeClr val="accent3">
                    <a:lumMod val="30000"/>
                    <a:lumOff val="70000"/>
                  </a:schemeClr>
                </a:gs>
              </a:gsLst>
              <a:lin ang="10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2520000" tIns="360000" bIns="0" rtlCol="0" anchor="ctr"/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zh-CN" altLang="en-US" sz="6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5400000" algn="t" rotWithShape="0">
                      <a:srgbClr val="FFFFFF">
                        <a:alpha val="44000"/>
                      </a:srgbClr>
                    </a:outerShdw>
                  </a:effectLst>
                  <a:latin typeface="Monotype Corsiva" panose="03010101010201010101" pitchFamily="66" charset="0"/>
                  <a:ea typeface="华文隶书" panose="02010800040101010101" pitchFamily="2" charset="-122"/>
                </a:rPr>
                <a:t>可行性与分工</a:t>
              </a:r>
            </a:p>
          </p:txBody>
        </p:sp>
        <p:sp>
          <p:nvSpPr>
            <p:cNvPr id="13" name="文本占位符 4">
              <a:extLst>
                <a:ext uri="{FF2B5EF4-FFF2-40B4-BE49-F238E27FC236}">
                  <a16:creationId xmlns:a16="http://schemas.microsoft.com/office/drawing/2014/main" id="{5F53EB21-A588-4D42-A0C6-800C883EA625}"/>
                </a:ext>
              </a:extLst>
            </p:cNvPr>
            <p:cNvSpPr txBox="1">
              <a:spLocks/>
            </p:cNvSpPr>
            <p:nvPr>
              <p:custDataLst>
                <p:tags r:id="rId3"/>
              </p:custDataLst>
            </p:nvPr>
          </p:nvSpPr>
          <p:spPr>
            <a:xfrm>
              <a:off x="2054682" y="992776"/>
              <a:ext cx="1922960" cy="384918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50000"/>
                  </a:schemeClr>
                </a:buClr>
                <a:buSzPct val="40000"/>
                <a:buFont typeface="Wingdings" panose="05000000000000000000" pitchFamily="2" charset="2"/>
                <a:buNone/>
                <a:defRPr sz="28700" b="1" i="1" kern="0" baseline="0">
                  <a:ln w="19050">
                    <a:solidFill>
                      <a:schemeClr val="bg1"/>
                    </a:solidFill>
                  </a:ln>
                  <a:solidFill>
                    <a:schemeClr val="accent1"/>
                  </a:solidFill>
                  <a:latin typeface="Baskerville Old Face" panose="02020602080505020303" pitchFamily="18" charset="0"/>
                  <a:ea typeface="宋体" panose="02010600030101010101" pitchFamily="2" charset="-122"/>
                  <a:cs typeface="+mn-cs"/>
                </a:defRPr>
              </a:lvl1pPr>
              <a:lvl2pPr marL="357188" indent="-357188" algn="just" defTabSz="914400" rtl="0" eaLnBrk="1" latinLnBrk="0" hangingPunct="1">
                <a:lnSpc>
                  <a:spcPct val="130000"/>
                </a:lnSpc>
                <a:spcBef>
                  <a:spcPts val="200"/>
                </a:spcBef>
                <a:spcAft>
                  <a:spcPts val="800"/>
                </a:spcAft>
                <a:buFont typeface="Baskerville Old Face" panose="02020602080505020303" pitchFamily="18" charset="0"/>
                <a:buChar char=" "/>
                <a:defRPr sz="1600" kern="1200" baseline="0">
                  <a:solidFill>
                    <a:schemeClr val="bg1">
                      <a:lumMod val="50000"/>
                    </a:schemeClr>
                  </a:solidFill>
                  <a:latin typeface="Baskerville Old Face" panose="02020602080505020303" pitchFamily="18" charset="0"/>
                  <a:ea typeface="宋体" panose="02010600030101010101" pitchFamily="2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D6A953">
                    <a:lumMod val="50000"/>
                  </a:srgbClr>
                </a:buClr>
                <a:defRPr/>
              </a:pPr>
              <a:r>
                <a:rPr lang="en-US" altLang="zh-CN" dirty="0">
                  <a:ln w="19050">
                    <a:solidFill>
                      <a:srgbClr val="FFFFFF"/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Monotype Corsiva" panose="03010101010201010101" pitchFamily="66" charset="0"/>
                </a:rPr>
                <a:t>3</a:t>
              </a:r>
              <a:endParaRPr lang="zh-CN" altLang="en-US" dirty="0">
                <a:ln w="19050">
                  <a:solidFill>
                    <a:srgbClr val="FFFFFF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Monotype Corsiva" panose="03010101010201010101" pitchFamily="66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4800323C-884B-4338-89F5-A89DBCBACD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85" y="256375"/>
            <a:ext cx="2324103" cy="7747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75787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">
        <p15:prstTrans prst="pageCurlDouble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-0.29492 -0.320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53" y="-160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3A6A90-74A4-4AAC-BCE1-7A4F2CCF01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85" y="256375"/>
            <a:ext cx="2324103" cy="7747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F4B35FB-6166-4291-B970-07056163B7D7}"/>
              </a:ext>
            </a:extLst>
          </p:cNvPr>
          <p:cNvSpPr txBox="1"/>
          <p:nvPr/>
        </p:nvSpPr>
        <p:spPr>
          <a:xfrm>
            <a:off x="613316" y="1659285"/>
            <a:ext cx="3657600" cy="3539430"/>
          </a:xfrm>
          <a:prstGeom prst="rect">
            <a:avLst/>
          </a:prstGeom>
          <a:solidFill>
            <a:srgbClr val="4472C4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FFFF"/>
                </a:solidFill>
                <a:latin typeface="等线" panose="02010600030101010101" pitchFamily="2" charset="-122"/>
              </a:rPr>
              <a:t>数据存储</a:t>
            </a:r>
          </a:p>
          <a:p>
            <a:pPr algn="ctr"/>
            <a:endParaRPr lang="en-US" altLang="zh-CN" sz="2800" dirty="0">
              <a:solidFill>
                <a:srgbClr val="FFFFFF"/>
              </a:solidFill>
              <a:latin typeface="等线" panose="02010600030101010101" pitchFamily="2" charset="-122"/>
            </a:endParaRPr>
          </a:p>
          <a:p>
            <a:pPr algn="ctr"/>
            <a:endParaRPr lang="en-US" altLang="zh-CN" sz="2800" dirty="0">
              <a:solidFill>
                <a:srgbClr val="FFFFFF"/>
              </a:solidFill>
              <a:latin typeface="等线" panose="02010600030101010101" pitchFamily="2" charset="-122"/>
            </a:endParaRPr>
          </a:p>
          <a:p>
            <a:r>
              <a:rPr lang="zh-CN" altLang="en-US" sz="2800" dirty="0">
                <a:solidFill>
                  <a:srgbClr val="FFFFFF"/>
                </a:solidFill>
                <a:latin typeface="等线" panose="02010600030101010101" pitchFamily="2" charset="-122"/>
              </a:rPr>
              <a:t>采用小组讨论的数据哈希表结构，充分利用</a:t>
            </a:r>
            <a:r>
              <a:rPr lang="en-US" altLang="zh-CN" sz="2800" dirty="0">
                <a:solidFill>
                  <a:srgbClr val="FFFFFF"/>
                </a:solidFill>
                <a:latin typeface="等线" panose="02010600030101010101" pitchFamily="2" charset="-122"/>
              </a:rPr>
              <a:t>STL</a:t>
            </a:r>
            <a:r>
              <a:rPr lang="zh-CN" altLang="en-US" sz="2800" dirty="0">
                <a:solidFill>
                  <a:srgbClr val="FFFFFF"/>
                </a:solidFill>
                <a:latin typeface="等线" panose="02010600030101010101" pitchFamily="2" charset="-122"/>
              </a:rPr>
              <a:t>自带模板，在不调用数据库的情况下达到超快读取</a:t>
            </a:r>
            <a:endParaRPr lang="en-US" altLang="zh-CN" sz="2800" dirty="0">
              <a:solidFill>
                <a:srgbClr val="FFFFFF"/>
              </a:solidFill>
              <a:latin typeface="等线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7BDB20-B643-4FB1-B8C8-74AC1D12FE93}"/>
              </a:ext>
            </a:extLst>
          </p:cNvPr>
          <p:cNvSpPr txBox="1"/>
          <p:nvPr/>
        </p:nvSpPr>
        <p:spPr>
          <a:xfrm>
            <a:off x="4389862" y="1668190"/>
            <a:ext cx="3531224" cy="34778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查找与筛选</a:t>
            </a:r>
            <a:endParaRPr lang="en-US" altLang="zh-CN" sz="2800" b="1" dirty="0"/>
          </a:p>
          <a:p>
            <a:pPr algn="ctr"/>
            <a:endParaRPr lang="en-US" altLang="zh-CN" sz="2800" b="1" dirty="0"/>
          </a:p>
          <a:p>
            <a:pPr algn="ctr"/>
            <a:endParaRPr lang="en-US" altLang="zh-CN" sz="2800" b="1" dirty="0"/>
          </a:p>
          <a:p>
            <a:r>
              <a:rPr lang="zh-CN" altLang="en-US" sz="2800" dirty="0"/>
              <a:t>使用深度优先搜索与剪枝思想，以时间为搜索树，尽可能优化查找时间</a:t>
            </a:r>
            <a:endParaRPr lang="en-US" altLang="zh-CN" sz="2800" dirty="0"/>
          </a:p>
          <a:p>
            <a:endParaRPr lang="en-US" altLang="zh-CN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CC1D78-C757-4457-819C-C0BEC9B0D311}"/>
              </a:ext>
            </a:extLst>
          </p:cNvPr>
          <p:cNvSpPr txBox="1"/>
          <p:nvPr/>
        </p:nvSpPr>
        <p:spPr>
          <a:xfrm>
            <a:off x="8059388" y="1690062"/>
            <a:ext cx="3657600" cy="34778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图形界面</a:t>
            </a:r>
            <a:endParaRPr lang="en-US" altLang="zh-CN" sz="2800" b="1" dirty="0"/>
          </a:p>
          <a:p>
            <a:pPr algn="ctr"/>
            <a:endParaRPr lang="en-US" altLang="zh-CN" sz="2800" b="1" dirty="0"/>
          </a:p>
          <a:p>
            <a:pPr algn="ctr"/>
            <a:endParaRPr lang="en-US" altLang="zh-CN" sz="2800" b="1" dirty="0"/>
          </a:p>
          <a:p>
            <a:r>
              <a:rPr lang="zh-CN" altLang="en-US" sz="2800" dirty="0"/>
              <a:t>借用</a:t>
            </a:r>
            <a:r>
              <a:rPr lang="en-US" altLang="zh-CN" sz="2800" dirty="0"/>
              <a:t>QT</a:t>
            </a:r>
            <a:r>
              <a:rPr lang="zh-CN" altLang="en-US" sz="2800" dirty="0"/>
              <a:t>通用窗体框架，高效渲染窗体并实现事件并发，从而给用户最好的交互体验</a:t>
            </a:r>
            <a:endParaRPr lang="en-US" altLang="zh-CN" sz="2800" dirty="0"/>
          </a:p>
          <a:p>
            <a:endParaRPr lang="en-US" altLang="zh-CN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858770-278A-4FC7-BFBC-DAC3F35117A6}"/>
              </a:ext>
            </a:extLst>
          </p:cNvPr>
          <p:cNvSpPr txBox="1"/>
          <p:nvPr/>
        </p:nvSpPr>
        <p:spPr>
          <a:xfrm>
            <a:off x="613316" y="1668190"/>
            <a:ext cx="3657600" cy="523220"/>
          </a:xfrm>
          <a:prstGeom prst="rect">
            <a:avLst/>
          </a:prstGeom>
          <a:solidFill>
            <a:srgbClr val="4472C4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FFFF"/>
                </a:solidFill>
                <a:latin typeface="等线" panose="02010600030101010101" pitchFamily="2" charset="-122"/>
              </a:rPr>
              <a:t>数据存储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22E256-DCBC-4AC3-955C-9E41DD8F01FA}"/>
              </a:ext>
            </a:extLst>
          </p:cNvPr>
          <p:cNvSpPr txBox="1"/>
          <p:nvPr/>
        </p:nvSpPr>
        <p:spPr>
          <a:xfrm>
            <a:off x="4389862" y="1677095"/>
            <a:ext cx="3531224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查找与筛选</a:t>
            </a:r>
            <a:endParaRPr lang="en-US" altLang="zh-CN" sz="28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237F9-ACA7-485C-B635-3FF00492C676}"/>
              </a:ext>
            </a:extLst>
          </p:cNvPr>
          <p:cNvSpPr txBox="1"/>
          <p:nvPr/>
        </p:nvSpPr>
        <p:spPr>
          <a:xfrm>
            <a:off x="8059388" y="1698967"/>
            <a:ext cx="3657600" cy="5232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图形界面</a:t>
            </a:r>
          </a:p>
        </p:txBody>
      </p:sp>
    </p:spTree>
    <p:extLst>
      <p:ext uri="{BB962C8B-B14F-4D97-AF65-F5344CB8AC3E}">
        <p14:creationId xmlns:p14="http://schemas.microsoft.com/office/powerpoint/2010/main" val="14788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3A6A90-74A4-4AAC-BCE1-7A4F2CCF01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85" y="256375"/>
            <a:ext cx="2324103" cy="7747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F4B35FB-6166-4291-B970-07056163B7D7}"/>
              </a:ext>
            </a:extLst>
          </p:cNvPr>
          <p:cNvSpPr txBox="1"/>
          <p:nvPr/>
        </p:nvSpPr>
        <p:spPr>
          <a:xfrm>
            <a:off x="613316" y="1659285"/>
            <a:ext cx="3657600" cy="3539430"/>
          </a:xfrm>
          <a:prstGeom prst="rect">
            <a:avLst/>
          </a:prstGeom>
          <a:solidFill>
            <a:srgbClr val="4472C4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FFFF"/>
                </a:solidFill>
                <a:latin typeface="等线" panose="02010600030101010101" pitchFamily="2" charset="-122"/>
              </a:rPr>
              <a:t>数据存储</a:t>
            </a:r>
          </a:p>
          <a:p>
            <a:pPr algn="ctr"/>
            <a:endParaRPr lang="en-US" altLang="zh-CN" sz="2800" dirty="0">
              <a:solidFill>
                <a:srgbClr val="FFFFFF"/>
              </a:solidFill>
              <a:latin typeface="等线" panose="02010600030101010101" pitchFamily="2" charset="-122"/>
            </a:endParaRPr>
          </a:p>
          <a:p>
            <a:pPr algn="ctr"/>
            <a:endParaRPr lang="en-US" altLang="zh-CN" sz="2800" dirty="0">
              <a:solidFill>
                <a:srgbClr val="FFFFFF"/>
              </a:solidFill>
              <a:latin typeface="等线" panose="02010600030101010101" pitchFamily="2" charset="-122"/>
            </a:endParaRPr>
          </a:p>
          <a:p>
            <a:r>
              <a:rPr lang="zh-CN" altLang="en-US" sz="2800" dirty="0">
                <a:solidFill>
                  <a:srgbClr val="FFFFFF"/>
                </a:solidFill>
                <a:latin typeface="等线" panose="02010600030101010101" pitchFamily="2" charset="-122"/>
              </a:rPr>
              <a:t>采用小组独创数据哈希表结构，充分利用</a:t>
            </a:r>
            <a:r>
              <a:rPr lang="en-US" altLang="zh-CN" sz="2800" dirty="0">
                <a:solidFill>
                  <a:srgbClr val="FFFFFF"/>
                </a:solidFill>
                <a:latin typeface="等线" panose="02010600030101010101" pitchFamily="2" charset="-122"/>
              </a:rPr>
              <a:t>STL</a:t>
            </a:r>
            <a:r>
              <a:rPr lang="zh-CN" altLang="en-US" sz="2800" dirty="0">
                <a:solidFill>
                  <a:srgbClr val="FFFFFF"/>
                </a:solidFill>
                <a:latin typeface="等线" panose="02010600030101010101" pitchFamily="2" charset="-122"/>
              </a:rPr>
              <a:t>自带模板，在不调用数据库的情况下达到超快读取</a:t>
            </a:r>
            <a:endParaRPr lang="en-US" altLang="zh-CN" sz="2800" dirty="0">
              <a:solidFill>
                <a:srgbClr val="FFFFFF"/>
              </a:solidFill>
              <a:latin typeface="等线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7BDB20-B643-4FB1-B8C8-74AC1D12FE93}"/>
              </a:ext>
            </a:extLst>
          </p:cNvPr>
          <p:cNvSpPr txBox="1"/>
          <p:nvPr/>
        </p:nvSpPr>
        <p:spPr>
          <a:xfrm>
            <a:off x="4389862" y="1668190"/>
            <a:ext cx="3531224" cy="34778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查找与筛选</a:t>
            </a:r>
            <a:endParaRPr lang="en-US" altLang="zh-CN" sz="2800" b="1" dirty="0"/>
          </a:p>
          <a:p>
            <a:pPr algn="ctr"/>
            <a:endParaRPr lang="en-US" altLang="zh-CN" sz="2800" b="1" dirty="0"/>
          </a:p>
          <a:p>
            <a:pPr algn="ctr"/>
            <a:endParaRPr lang="en-US" altLang="zh-CN" sz="2800" b="1" dirty="0"/>
          </a:p>
          <a:p>
            <a:r>
              <a:rPr lang="zh-CN" altLang="en-US" sz="2800" dirty="0"/>
              <a:t>使用深度优先搜索与剪枝思想，以时间为搜索树，尽可能优化查找时间</a:t>
            </a:r>
            <a:endParaRPr lang="en-US" altLang="zh-CN" sz="2800" dirty="0"/>
          </a:p>
          <a:p>
            <a:endParaRPr lang="en-US" altLang="zh-CN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CC1D78-C757-4457-819C-C0BEC9B0D311}"/>
              </a:ext>
            </a:extLst>
          </p:cNvPr>
          <p:cNvSpPr txBox="1"/>
          <p:nvPr/>
        </p:nvSpPr>
        <p:spPr>
          <a:xfrm>
            <a:off x="8059388" y="1690062"/>
            <a:ext cx="3657600" cy="34778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图形界面</a:t>
            </a:r>
            <a:endParaRPr lang="en-US" altLang="zh-CN" sz="2800" b="1" dirty="0"/>
          </a:p>
          <a:p>
            <a:pPr algn="ctr"/>
            <a:endParaRPr lang="en-US" altLang="zh-CN" sz="2800" b="1" dirty="0"/>
          </a:p>
          <a:p>
            <a:pPr algn="ctr"/>
            <a:endParaRPr lang="en-US" altLang="zh-CN" sz="2800" b="1" dirty="0"/>
          </a:p>
          <a:p>
            <a:r>
              <a:rPr lang="zh-CN" altLang="en-US" sz="2800" dirty="0"/>
              <a:t>借用</a:t>
            </a:r>
            <a:r>
              <a:rPr lang="en-US" altLang="zh-CN" sz="2800" dirty="0"/>
              <a:t>QT</a:t>
            </a:r>
            <a:r>
              <a:rPr lang="zh-CN" altLang="en-US" sz="2800" dirty="0"/>
              <a:t>通用窗体框架，高效渲染窗体并实现事件并发，从而给用户最好的交互体验</a:t>
            </a:r>
            <a:endParaRPr lang="en-US" altLang="zh-CN" sz="2800" dirty="0"/>
          </a:p>
          <a:p>
            <a:endParaRPr lang="en-US" altLang="zh-CN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858770-278A-4FC7-BFBC-DAC3F35117A6}"/>
              </a:ext>
            </a:extLst>
          </p:cNvPr>
          <p:cNvSpPr txBox="1"/>
          <p:nvPr/>
        </p:nvSpPr>
        <p:spPr>
          <a:xfrm>
            <a:off x="613316" y="1668190"/>
            <a:ext cx="3657600" cy="523220"/>
          </a:xfrm>
          <a:prstGeom prst="rect">
            <a:avLst/>
          </a:prstGeom>
          <a:solidFill>
            <a:srgbClr val="4472C4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FFFF"/>
                </a:solidFill>
                <a:latin typeface="等线" panose="02010600030101010101" pitchFamily="2" charset="-122"/>
              </a:rPr>
              <a:t>数据存储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22E256-DCBC-4AC3-955C-9E41DD8F01FA}"/>
              </a:ext>
            </a:extLst>
          </p:cNvPr>
          <p:cNvSpPr txBox="1"/>
          <p:nvPr/>
        </p:nvSpPr>
        <p:spPr>
          <a:xfrm>
            <a:off x="4389862" y="1677095"/>
            <a:ext cx="3531224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查找与筛选</a:t>
            </a:r>
            <a:endParaRPr lang="en-US" altLang="zh-CN" sz="28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237F9-ACA7-485C-B635-3FF00492C676}"/>
              </a:ext>
            </a:extLst>
          </p:cNvPr>
          <p:cNvSpPr txBox="1"/>
          <p:nvPr/>
        </p:nvSpPr>
        <p:spPr>
          <a:xfrm>
            <a:off x="8059388" y="1698967"/>
            <a:ext cx="3657600" cy="5232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图形界面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D9615AB-7744-468E-B553-3CDAE35CD6A8}"/>
              </a:ext>
            </a:extLst>
          </p:cNvPr>
          <p:cNvSpPr txBox="1"/>
          <p:nvPr/>
        </p:nvSpPr>
        <p:spPr>
          <a:xfrm>
            <a:off x="613316" y="4600543"/>
            <a:ext cx="3657600" cy="523220"/>
          </a:xfrm>
          <a:prstGeom prst="rect">
            <a:avLst/>
          </a:prstGeom>
          <a:solidFill>
            <a:srgbClr val="4472C4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FFFF"/>
                </a:solidFill>
                <a:latin typeface="等线" panose="02010600030101010101" pitchFamily="2" charset="-122"/>
              </a:rPr>
              <a:t>刘星宇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5C257A-7421-4DC8-97F3-130E72D6D1A9}"/>
              </a:ext>
            </a:extLst>
          </p:cNvPr>
          <p:cNvSpPr txBox="1"/>
          <p:nvPr/>
        </p:nvSpPr>
        <p:spPr>
          <a:xfrm>
            <a:off x="4389862" y="4609448"/>
            <a:ext cx="3531224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何姜杉</a:t>
            </a:r>
            <a:endParaRPr lang="en-US" altLang="zh-CN" sz="28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A27E96-0FDB-4551-9BDA-AE8219C30976}"/>
              </a:ext>
            </a:extLst>
          </p:cNvPr>
          <p:cNvSpPr txBox="1"/>
          <p:nvPr/>
        </p:nvSpPr>
        <p:spPr>
          <a:xfrm>
            <a:off x="8059388" y="4631320"/>
            <a:ext cx="3657600" cy="5232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满伯明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2D0188-ACD9-4507-ABF1-727E824C1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0652" y="2411495"/>
            <a:ext cx="3532039" cy="198677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DB945C3-FFF8-49E5-97AE-856923715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792" y="2442565"/>
            <a:ext cx="3635292" cy="204485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5020987-570C-432C-857D-ED378DE40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426" y="2280740"/>
            <a:ext cx="3627132" cy="210158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225408C-BBD1-4C65-844A-BA4BDF159CA7}"/>
              </a:ext>
            </a:extLst>
          </p:cNvPr>
          <p:cNvSpPr txBox="1"/>
          <p:nvPr/>
        </p:nvSpPr>
        <p:spPr>
          <a:xfrm>
            <a:off x="1402080" y="5506720"/>
            <a:ext cx="916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Idiot Service Establisher forever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7406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4" grpId="0" animBg="1"/>
      <p:bldP spid="15" grpId="0" animBg="1"/>
      <p:bldP spid="16" grpId="0" animBg="1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C368A64-ACC3-494A-8918-C30774C52278}"/>
              </a:ext>
            </a:extLst>
          </p:cNvPr>
          <p:cNvSpPr txBox="1"/>
          <p:nvPr/>
        </p:nvSpPr>
        <p:spPr>
          <a:xfrm>
            <a:off x="2474571" y="2859901"/>
            <a:ext cx="7242858" cy="1138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4000" dirty="0">
                <a:solidFill>
                  <a:srgbClr val="444444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展望。。</a:t>
            </a:r>
            <a:endParaRPr lang="zh-CN" altLang="en-US" sz="4000" b="0" i="0" dirty="0">
              <a:solidFill>
                <a:srgbClr val="444444"/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C45CF6-4191-40CD-8703-E70E031F60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85" y="256375"/>
            <a:ext cx="2324103" cy="77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08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B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8">
            <a:extLst>
              <a:ext uri="{FF2B5EF4-FFF2-40B4-BE49-F238E27FC236}">
                <a16:creationId xmlns:a16="http://schemas.microsoft.com/office/drawing/2014/main" id="{612428EA-6BD3-4238-8AAD-C8BD97171DD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81410" y="1835884"/>
            <a:ext cx="9429184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600" b="1" dirty="0">
                <a:solidFill>
                  <a:srgbClr val="FAB80B"/>
                </a:solidFill>
              </a:rPr>
              <a:t>Thanks!</a:t>
            </a:r>
            <a:endParaRPr lang="zh-CN" altLang="en-US" sz="20600" b="1" dirty="0">
              <a:solidFill>
                <a:srgbClr val="FAB80B"/>
              </a:solidFill>
            </a:endParaRPr>
          </a:p>
        </p:txBody>
      </p:sp>
      <p:cxnSp>
        <p:nvCxnSpPr>
          <p:cNvPr id="3" name="PA-直接连接符 2">
            <a:extLst>
              <a:ext uri="{FF2B5EF4-FFF2-40B4-BE49-F238E27FC236}">
                <a16:creationId xmlns:a16="http://schemas.microsoft.com/office/drawing/2014/main" id="{8E9514EA-988C-4658-8A8B-E378D2BC72EA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4177211" y="1797784"/>
            <a:ext cx="841705" cy="0"/>
          </a:xfrm>
          <a:prstGeom prst="line">
            <a:avLst/>
          </a:prstGeom>
          <a:ln w="76200">
            <a:solidFill>
              <a:srgbClr val="FAB8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-椭圆 3">
            <a:extLst>
              <a:ext uri="{FF2B5EF4-FFF2-40B4-BE49-F238E27FC236}">
                <a16:creationId xmlns:a16="http://schemas.microsoft.com/office/drawing/2014/main" id="{65082C7C-EFB5-47DD-9659-16805DAAE7C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0800000" flipV="1">
            <a:off x="4078311" y="1735740"/>
            <a:ext cx="124086" cy="124086"/>
          </a:xfrm>
          <a:prstGeom prst="ellipse">
            <a:avLst/>
          </a:prstGeom>
          <a:solidFill>
            <a:srgbClr val="F9B8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5" name="PA-直接连接符 4">
            <a:extLst>
              <a:ext uri="{FF2B5EF4-FFF2-40B4-BE49-F238E27FC236}">
                <a16:creationId xmlns:a16="http://schemas.microsoft.com/office/drawing/2014/main" id="{8305546D-8FC7-4DE3-9269-CDBE1E2EDEDC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V="1">
            <a:off x="3236606" y="2032000"/>
            <a:ext cx="573394" cy="476984"/>
          </a:xfrm>
          <a:prstGeom prst="line">
            <a:avLst/>
          </a:prstGeom>
          <a:ln w="76200">
            <a:solidFill>
              <a:srgbClr val="FAB8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PA-直接连接符 5">
            <a:extLst>
              <a:ext uri="{FF2B5EF4-FFF2-40B4-BE49-F238E27FC236}">
                <a16:creationId xmlns:a16="http://schemas.microsoft.com/office/drawing/2014/main" id="{842FDF06-90F8-41CD-B697-55DBE53246E7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 flipV="1">
            <a:off x="4177211" y="2032000"/>
            <a:ext cx="326410" cy="715476"/>
          </a:xfrm>
          <a:prstGeom prst="line">
            <a:avLst/>
          </a:prstGeom>
          <a:ln w="76200">
            <a:solidFill>
              <a:srgbClr val="FAB8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PA-直接连接符 6">
            <a:extLst>
              <a:ext uri="{FF2B5EF4-FFF2-40B4-BE49-F238E27FC236}">
                <a16:creationId xmlns:a16="http://schemas.microsoft.com/office/drawing/2014/main" id="{4745B288-5D42-4943-AD16-494193E337D6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flipH="1" flipV="1">
            <a:off x="4701347" y="1955800"/>
            <a:ext cx="711268" cy="238492"/>
          </a:xfrm>
          <a:prstGeom prst="line">
            <a:avLst/>
          </a:prstGeom>
          <a:ln w="76200">
            <a:solidFill>
              <a:srgbClr val="FAB8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PA-直接连接符 7">
            <a:extLst>
              <a:ext uri="{FF2B5EF4-FFF2-40B4-BE49-F238E27FC236}">
                <a16:creationId xmlns:a16="http://schemas.microsoft.com/office/drawing/2014/main" id="{F45C1E41-5AA2-4E85-9040-155D3BDFF7E2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flipH="1" flipV="1">
            <a:off x="2564952" y="1422400"/>
            <a:ext cx="958351" cy="111492"/>
          </a:xfrm>
          <a:prstGeom prst="line">
            <a:avLst/>
          </a:prstGeom>
          <a:ln w="76200">
            <a:solidFill>
              <a:srgbClr val="FAB8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PA-直接连接符 8">
            <a:extLst>
              <a:ext uri="{FF2B5EF4-FFF2-40B4-BE49-F238E27FC236}">
                <a16:creationId xmlns:a16="http://schemas.microsoft.com/office/drawing/2014/main" id="{FBD0B497-E96A-499D-A63F-E08F53FE15F0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 flipH="1" flipV="1">
            <a:off x="3809999" y="884054"/>
            <a:ext cx="268312" cy="594092"/>
          </a:xfrm>
          <a:prstGeom prst="line">
            <a:avLst/>
          </a:prstGeom>
          <a:ln w="76200">
            <a:solidFill>
              <a:srgbClr val="FAB8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-直接连接符 9">
            <a:extLst>
              <a:ext uri="{FF2B5EF4-FFF2-40B4-BE49-F238E27FC236}">
                <a16:creationId xmlns:a16="http://schemas.microsoft.com/office/drawing/2014/main" id="{66F2F467-7C90-41B7-BA27-9D3B10BC6A9A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 flipV="1">
            <a:off x="4461076" y="1181100"/>
            <a:ext cx="707824" cy="297047"/>
          </a:xfrm>
          <a:prstGeom prst="line">
            <a:avLst/>
          </a:prstGeom>
          <a:ln w="76200">
            <a:solidFill>
              <a:srgbClr val="FAB8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-矩形 10">
            <a:extLst>
              <a:ext uri="{FF2B5EF4-FFF2-40B4-BE49-F238E27FC236}">
                <a16:creationId xmlns:a16="http://schemas.microsoft.com/office/drawing/2014/main" id="{C8D67C30-3D08-43D2-8F42-003D74C094A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-1354667" y="-762000"/>
            <a:ext cx="14901334" cy="8382000"/>
          </a:xfrm>
          <a:prstGeom prst="rect">
            <a:avLst/>
          </a:prstGeom>
          <a:solidFill>
            <a:srgbClr val="EF645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PA-文本框 4">
            <a:extLst>
              <a:ext uri="{FF2B5EF4-FFF2-40B4-BE49-F238E27FC236}">
                <a16:creationId xmlns:a16="http://schemas.microsoft.com/office/drawing/2014/main" id="{67922EC5-E3BE-441B-A8F8-B82A0E3FF537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634429" y="1992231"/>
            <a:ext cx="49231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600" b="1" dirty="0">
                <a:solidFill>
                  <a:schemeClr val="bg1"/>
                </a:solidFill>
              </a:rPr>
              <a:t>ISE4ever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13" name="PA-文本框 6">
            <a:extLst>
              <a:ext uri="{FF2B5EF4-FFF2-40B4-BE49-F238E27FC236}">
                <a16:creationId xmlns:a16="http://schemas.microsoft.com/office/drawing/2014/main" id="{223DA381-9DCD-44E5-8320-19EA553E27EA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2310349" y="3258010"/>
            <a:ext cx="75713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9600" b="1" dirty="0">
                <a:solidFill>
                  <a:srgbClr val="85D0C6"/>
                </a:solidFill>
              </a:rPr>
              <a:t>智能选课系统</a:t>
            </a:r>
          </a:p>
        </p:txBody>
      </p:sp>
      <p:cxnSp>
        <p:nvCxnSpPr>
          <p:cNvPr id="14" name="PA-直接连接符 13">
            <a:extLst>
              <a:ext uri="{FF2B5EF4-FFF2-40B4-BE49-F238E27FC236}">
                <a16:creationId xmlns:a16="http://schemas.microsoft.com/office/drawing/2014/main" id="{937CA0CB-0449-4E9A-88BD-09E0BAA8779A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>
            <a:off x="3326130" y="4933950"/>
            <a:ext cx="5539740" cy="0"/>
          </a:xfrm>
          <a:prstGeom prst="line">
            <a:avLst/>
          </a:prstGeom>
          <a:ln w="76200">
            <a:solidFill>
              <a:srgbClr val="85D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A-直接连接符 14">
            <a:extLst>
              <a:ext uri="{FF2B5EF4-FFF2-40B4-BE49-F238E27FC236}">
                <a16:creationId xmlns:a16="http://schemas.microsoft.com/office/drawing/2014/main" id="{51AECFB5-4EBA-46BF-BFAC-E2C1E74714B2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3234690" y="1935081"/>
            <a:ext cx="5539740" cy="0"/>
          </a:xfrm>
          <a:prstGeom prst="line">
            <a:avLst/>
          </a:prstGeom>
          <a:ln w="76200">
            <a:solidFill>
              <a:srgbClr val="85D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01659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1.3 " pathEditMode="relative" ptsTypes="">
                                      <p:cBhvr>
                                        <p:cTn id="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2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1200000">
                                      <p:cBhvr>
                                        <p:cTn id="1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xit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nodeType="withEffect">
                                  <p:stCondLst>
                                    <p:cond delay="79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4" dur="160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28073 2.96296E-06 L -3.33333E-06 2.96296E-06 E" pathEditMode="relative" ptsTypes="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2" presetClass="exit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1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xit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xit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xit" presetSubtype="2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5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xit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xit" presetSubtype="4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xit" presetSubtype="8" fill="hold" nodeType="withEffect">
                                  <p:stCondLst>
                                    <p:cond delay="18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4" grpId="1" animBg="1"/>
      <p:bldP spid="11" grpId="0" animBg="1"/>
      <p:bldP spid="11" grpId="1" animBg="1"/>
      <p:bldP spid="11" grpId="2" animBg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组合 小矩形">
            <a:extLst>
              <a:ext uri="{FF2B5EF4-FFF2-40B4-BE49-F238E27FC236}">
                <a16:creationId xmlns:a16="http://schemas.microsoft.com/office/drawing/2014/main" id="{F1234585-C7AD-442B-9D16-CD104FFE753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337267" y="1670267"/>
            <a:ext cx="3517466" cy="3517466"/>
            <a:chOff x="4337267" y="1670267"/>
            <a:chExt cx="3517466" cy="3517466"/>
          </a:xfrm>
        </p:grpSpPr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CF28DCCC-9D07-462F-B766-1F5FCCA1215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 rot="-5400000">
              <a:off x="4427267" y="3321000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C2F9FB4F-2040-4059-8A5B-8B493E9C09BE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 rot="-5100000">
              <a:off x="4433549" y="3177129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13D6F399-CDA7-492E-A421-48D756B3C1D7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 rot="-4800000">
              <a:off x="4452346" y="3034353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703E5FB3-FE98-4239-966C-FC6916B81AAE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 rot="-4500000">
              <a:off x="4483515" y="2893759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0FB6AC0D-A42E-44D2-9630-4A5CEEED29BB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 rot="-4200000">
              <a:off x="4526819" y="2756416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7A82974D-45A0-4D30-80EC-F37DADFB8D0A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 rot="-3900000">
              <a:off x="4581928" y="2623370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8883C72F-8E29-4A36-948E-D37170D8F85B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 rot="-3600000">
              <a:off x="4648424" y="2495634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89DA81CD-AFC8-4FD2-9B1F-ADDA6D2B9C0C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 rot="-3300000">
              <a:off x="4725799" y="2374179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3AD01B3B-D657-4245-81D3-AF98909DE33B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 rot="-3000000">
              <a:off x="4813465" y="2259929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27287D96-D0F1-49EC-A61E-5562C1826A8C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 rot="-2700000">
              <a:off x="4910756" y="2153756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0CBC7A1A-B27E-420A-8BA2-25CF691302FD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 rot="-2400000">
              <a:off x="5016929" y="2056465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F932FA98-5044-4B88-92EA-1D07DD5B19D7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 rot="-2100000">
              <a:off x="5131179" y="1968799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41964C4A-2A40-45F5-B93F-184A6015DA78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 rot="-1800000">
              <a:off x="5252634" y="1891424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9E8AA8D5-3914-474B-B01E-B4E3AD746CC7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 rot="-1500000">
              <a:off x="5380370" y="1824928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9CD54594-DCE6-42BB-B3F8-C45CEDF38D0F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 rot="-1200000">
              <a:off x="5513416" y="1769819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624E63D9-5FEF-4911-B299-767003E3E963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 rot="-900000">
              <a:off x="5650759" y="1726515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3F2A86BD-A9F1-49D2-9877-C2499A295EA3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 rot="-600000">
              <a:off x="5791353" y="1695346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A750CCA0-4246-47C0-9D49-4C9A7B754C62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 rot="-300000">
              <a:off x="5934129" y="1676549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B21CC942-684B-4213-8E71-5B6AE32EA52F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6078000" y="1670267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09966867-BB7F-49AA-B1DC-0C6D315A18A0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 rot="300000">
              <a:off x="6221871" y="1676549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5B4C97FD-F328-49C0-A6BA-1EF25898C1F1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 rot="600000">
              <a:off x="6364647" y="1695346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E9B397C9-B42E-412E-9612-2AF505C31D20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 rot="900000">
              <a:off x="6505241" y="1726515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64F78057-783F-42AE-868E-F5AD43A6E8F9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 rot="1200000">
              <a:off x="6642584" y="1769819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04F24F1B-24A1-4E83-A95C-D3A6515E7F3E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 rot="1500000">
              <a:off x="6775630" y="1824928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073274F9-3676-4DD8-A1EC-357F19B59A96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 rot="1800000">
              <a:off x="6903366" y="1891424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E49B651E-FB4F-42B4-BBC1-ACD3BF26CC84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 rot="2100000">
              <a:off x="7024822" y="1968799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57DA7A0E-8E1D-40A9-AC76-CA42B149B9D8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 rot="2400000">
              <a:off x="7139070" y="2056465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FBE14CEF-6E17-4086-BCA0-7A454D41A199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 rot="2700000">
              <a:off x="7245244" y="2153756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53B86C8A-F339-42DE-A037-183D254847E3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 rot="3000000">
              <a:off x="7342535" y="2259929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27A51045-6FA0-41E0-BF28-400B55EDA1A9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 rot="3300000">
              <a:off x="7430201" y="2374179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8FCD1487-AC54-4881-9518-DE818C712C69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 rot="3600000">
              <a:off x="7507577" y="2495634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6528ACC5-4E11-4838-AB5F-C5DE6A079BA5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 rot="3900000">
              <a:off x="7574072" y="2623370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89230208-0EAD-4B04-A752-180113D87440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 rot="4200000">
              <a:off x="7629181" y="2756416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3E813AD8-0403-4690-9360-4A2AB938CEE0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 rot="4500000">
              <a:off x="7672485" y="2893759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17B97814-B132-4344-A11E-4E822F7D2CB7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 rot="4800000">
              <a:off x="7703655" y="3034353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087F1F99-FC2F-4D3E-B577-AECDBC7B7DB4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 rot="5100000">
              <a:off x="7722451" y="3177129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1E4A0BA6-C6E9-4557-BC43-158F1E7AB982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 rot="5400000">
              <a:off x="7728733" y="3321000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AD450CC8-05D2-4290-8A1F-3327984E71B9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 rot="5700000">
              <a:off x="7722451" y="3464871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464C509A-8CA8-4168-A226-E6B6AAF725B9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 rot="6000000">
              <a:off x="7703655" y="3607647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42520B8C-62BE-4036-8CA7-0F9C115C6784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 rot="6300000">
              <a:off x="7672485" y="3748241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1984AA56-9A5B-46FB-B650-189B5C560A06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 rot="6600000">
              <a:off x="7629181" y="3885584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7ACE9072-3CE0-478A-8937-A1D63AEB9256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 rot="6900000">
              <a:off x="7574072" y="4018630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CDE27A6D-B6BE-4575-B55B-FAEF32E76784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 rot="7200000">
              <a:off x="7507577" y="4146366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B602A83C-3076-4D57-8A7A-62EEF95A4893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 rot="7500000">
              <a:off x="7430201" y="4267821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2356DD78-1411-4D41-87E1-813F0CCC135D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 rot="7800000">
              <a:off x="7342535" y="4382071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C582D406-CFE1-470A-94BF-C4D45F1526B4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 rot="8100000">
              <a:off x="7245244" y="4488244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B0E25C36-FB0B-40E3-B1BF-71C3E94556A4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 rot="8400000">
              <a:off x="7139070" y="4585534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2A857EEE-FDE9-45D1-B074-AA1B9D566EA4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 rot="8700000">
              <a:off x="7024822" y="4673201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7" name="矩形 226">
              <a:extLst>
                <a:ext uri="{FF2B5EF4-FFF2-40B4-BE49-F238E27FC236}">
                  <a16:creationId xmlns:a16="http://schemas.microsoft.com/office/drawing/2014/main" id="{BC9EBC3A-C259-4710-BAFD-0BA1235027BC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 rot="9000000">
              <a:off x="6903366" y="4750576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62FDD4CF-C3BA-407C-A75F-0D663B3226E3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>
            <a:xfrm rot="9300000">
              <a:off x="6775630" y="4817072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9" name="矩形 228">
              <a:extLst>
                <a:ext uri="{FF2B5EF4-FFF2-40B4-BE49-F238E27FC236}">
                  <a16:creationId xmlns:a16="http://schemas.microsoft.com/office/drawing/2014/main" id="{59BE6272-137E-4D96-8EEB-685C94BC8124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 rot="9600000">
              <a:off x="6642584" y="4872181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0" name="矩形 229">
              <a:extLst>
                <a:ext uri="{FF2B5EF4-FFF2-40B4-BE49-F238E27FC236}">
                  <a16:creationId xmlns:a16="http://schemas.microsoft.com/office/drawing/2014/main" id="{7852A63B-2686-4317-8B2C-30993739183D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 rot="9900000">
              <a:off x="6505241" y="4915485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DC27E6A9-CF94-4749-8BA2-65CCFF11FED8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>
            <a:xfrm rot="10200000">
              <a:off x="6364647" y="4946654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F21CBDBB-630B-45C0-A065-DCC24CCE7202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>
            <a:xfrm rot="10500000">
              <a:off x="6221871" y="4965451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AC90D7DD-213B-49A8-AA17-5CDF6398E643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>
            <a:xfrm rot="10800000">
              <a:off x="6078000" y="4971733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4" name="矩形 233">
              <a:extLst>
                <a:ext uri="{FF2B5EF4-FFF2-40B4-BE49-F238E27FC236}">
                  <a16:creationId xmlns:a16="http://schemas.microsoft.com/office/drawing/2014/main" id="{C154F225-8A88-4697-8BA4-A47C6CCD30F0}"/>
                </a:ext>
              </a:extLst>
            </p:cNvPr>
            <p:cNvSpPr/>
            <p:nvPr>
              <p:custDataLst>
                <p:tags r:id="rId106"/>
              </p:custDataLst>
            </p:nvPr>
          </p:nvSpPr>
          <p:spPr>
            <a:xfrm rot="11100000">
              <a:off x="5934129" y="4965451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8F214ECA-BA72-4316-8188-7DEA1AA97B38}"/>
                </a:ext>
              </a:extLst>
            </p:cNvPr>
            <p:cNvSpPr/>
            <p:nvPr>
              <p:custDataLst>
                <p:tags r:id="rId107"/>
              </p:custDataLst>
            </p:nvPr>
          </p:nvSpPr>
          <p:spPr>
            <a:xfrm rot="11400000">
              <a:off x="5791353" y="4946654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6" name="矩形 235">
              <a:extLst>
                <a:ext uri="{FF2B5EF4-FFF2-40B4-BE49-F238E27FC236}">
                  <a16:creationId xmlns:a16="http://schemas.microsoft.com/office/drawing/2014/main" id="{D69CB332-B59C-43C7-8A77-57709E54EE61}"/>
                </a:ext>
              </a:extLst>
            </p:cNvPr>
            <p:cNvSpPr/>
            <p:nvPr>
              <p:custDataLst>
                <p:tags r:id="rId108"/>
              </p:custDataLst>
            </p:nvPr>
          </p:nvSpPr>
          <p:spPr>
            <a:xfrm rot="11700000">
              <a:off x="5650759" y="4915485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8FD1A752-1F14-48F6-9A38-306C18B42BC4}"/>
                </a:ext>
              </a:extLst>
            </p:cNvPr>
            <p:cNvSpPr/>
            <p:nvPr>
              <p:custDataLst>
                <p:tags r:id="rId109"/>
              </p:custDataLst>
            </p:nvPr>
          </p:nvSpPr>
          <p:spPr>
            <a:xfrm rot="12000000">
              <a:off x="5513416" y="4872181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9" name="矩形 238">
              <a:extLst>
                <a:ext uri="{FF2B5EF4-FFF2-40B4-BE49-F238E27FC236}">
                  <a16:creationId xmlns:a16="http://schemas.microsoft.com/office/drawing/2014/main" id="{055A581D-732B-44A1-A550-F3F0CD94C40C}"/>
                </a:ext>
              </a:extLst>
            </p:cNvPr>
            <p:cNvSpPr/>
            <p:nvPr>
              <p:custDataLst>
                <p:tags r:id="rId110"/>
              </p:custDataLst>
            </p:nvPr>
          </p:nvSpPr>
          <p:spPr>
            <a:xfrm rot="12300000">
              <a:off x="5380370" y="4817072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D6990171-FDB6-4A86-BE34-3B3ECF804DA6}"/>
                </a:ext>
              </a:extLst>
            </p:cNvPr>
            <p:cNvSpPr/>
            <p:nvPr>
              <p:custDataLst>
                <p:tags r:id="rId111"/>
              </p:custDataLst>
            </p:nvPr>
          </p:nvSpPr>
          <p:spPr>
            <a:xfrm rot="12600000">
              <a:off x="5252634" y="4750576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0E06A5DF-45F5-445B-AB2D-92496290DF83}"/>
                </a:ext>
              </a:extLst>
            </p:cNvPr>
            <p:cNvSpPr/>
            <p:nvPr>
              <p:custDataLst>
                <p:tags r:id="rId112"/>
              </p:custDataLst>
            </p:nvPr>
          </p:nvSpPr>
          <p:spPr>
            <a:xfrm rot="12900000">
              <a:off x="5131179" y="4673201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17FB5B51-A1FA-4BBD-8806-1C697429415E}"/>
                </a:ext>
              </a:extLst>
            </p:cNvPr>
            <p:cNvSpPr/>
            <p:nvPr>
              <p:custDataLst>
                <p:tags r:id="rId113"/>
              </p:custDataLst>
            </p:nvPr>
          </p:nvSpPr>
          <p:spPr>
            <a:xfrm rot="13200000">
              <a:off x="5016929" y="4585534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F122901A-A7F2-4080-8305-AB965974C51E}"/>
                </a:ext>
              </a:extLst>
            </p:cNvPr>
            <p:cNvSpPr/>
            <p:nvPr>
              <p:custDataLst>
                <p:tags r:id="rId114"/>
              </p:custDataLst>
            </p:nvPr>
          </p:nvSpPr>
          <p:spPr>
            <a:xfrm rot="13500000">
              <a:off x="4910756" y="4488244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4" name="矩形 243">
              <a:extLst>
                <a:ext uri="{FF2B5EF4-FFF2-40B4-BE49-F238E27FC236}">
                  <a16:creationId xmlns:a16="http://schemas.microsoft.com/office/drawing/2014/main" id="{4EB8B0EF-9D75-449C-830E-7B1C6887CFBB}"/>
                </a:ext>
              </a:extLst>
            </p:cNvPr>
            <p:cNvSpPr/>
            <p:nvPr>
              <p:custDataLst>
                <p:tags r:id="rId115"/>
              </p:custDataLst>
            </p:nvPr>
          </p:nvSpPr>
          <p:spPr>
            <a:xfrm rot="13800000">
              <a:off x="4813465" y="4382071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5" name="矩形 244">
              <a:extLst>
                <a:ext uri="{FF2B5EF4-FFF2-40B4-BE49-F238E27FC236}">
                  <a16:creationId xmlns:a16="http://schemas.microsoft.com/office/drawing/2014/main" id="{B3724B86-8406-4F63-8AA4-46B4326A5E25}"/>
                </a:ext>
              </a:extLst>
            </p:cNvPr>
            <p:cNvSpPr/>
            <p:nvPr>
              <p:custDataLst>
                <p:tags r:id="rId116"/>
              </p:custDataLst>
            </p:nvPr>
          </p:nvSpPr>
          <p:spPr>
            <a:xfrm rot="14100000">
              <a:off x="4725799" y="4267821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22314307-D84D-4E4D-A61A-1FE8B6A5FAF1}"/>
                </a:ext>
              </a:extLst>
            </p:cNvPr>
            <p:cNvSpPr/>
            <p:nvPr>
              <p:custDataLst>
                <p:tags r:id="rId117"/>
              </p:custDataLst>
            </p:nvPr>
          </p:nvSpPr>
          <p:spPr>
            <a:xfrm rot="14400000">
              <a:off x="4648424" y="4146366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664A16AA-7C6C-4307-8DD8-8853D1DAF53A}"/>
                </a:ext>
              </a:extLst>
            </p:cNvPr>
            <p:cNvSpPr/>
            <p:nvPr>
              <p:custDataLst>
                <p:tags r:id="rId118"/>
              </p:custDataLst>
            </p:nvPr>
          </p:nvSpPr>
          <p:spPr>
            <a:xfrm rot="14700000">
              <a:off x="4581928" y="4018630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D560470B-1C40-4E3A-AE13-BDBCFC2DEC09}"/>
                </a:ext>
              </a:extLst>
            </p:cNvPr>
            <p:cNvSpPr/>
            <p:nvPr>
              <p:custDataLst>
                <p:tags r:id="rId119"/>
              </p:custDataLst>
            </p:nvPr>
          </p:nvSpPr>
          <p:spPr>
            <a:xfrm rot="15000000">
              <a:off x="4526819" y="3885584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A69CA335-0AD5-412B-8736-D538410080EA}"/>
                </a:ext>
              </a:extLst>
            </p:cNvPr>
            <p:cNvSpPr/>
            <p:nvPr>
              <p:custDataLst>
                <p:tags r:id="rId120"/>
              </p:custDataLst>
            </p:nvPr>
          </p:nvSpPr>
          <p:spPr>
            <a:xfrm rot="15300000">
              <a:off x="4483515" y="3748241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0" name="矩形 249">
              <a:extLst>
                <a:ext uri="{FF2B5EF4-FFF2-40B4-BE49-F238E27FC236}">
                  <a16:creationId xmlns:a16="http://schemas.microsoft.com/office/drawing/2014/main" id="{2D5A386B-12DB-4050-9ABE-D6AABAF3763E}"/>
                </a:ext>
              </a:extLst>
            </p:cNvPr>
            <p:cNvSpPr/>
            <p:nvPr>
              <p:custDataLst>
                <p:tags r:id="rId121"/>
              </p:custDataLst>
            </p:nvPr>
          </p:nvSpPr>
          <p:spPr>
            <a:xfrm rot="15600000">
              <a:off x="4452346" y="3607647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245A7BE4-B1F7-4F47-A3D9-590D70C26B64}"/>
                </a:ext>
              </a:extLst>
            </p:cNvPr>
            <p:cNvSpPr/>
            <p:nvPr>
              <p:custDataLst>
                <p:tags r:id="rId122"/>
              </p:custDataLst>
            </p:nvPr>
          </p:nvSpPr>
          <p:spPr>
            <a:xfrm rot="15900000">
              <a:off x="4433549" y="3464871"/>
              <a:ext cx="36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53" name="椭圆 遮罩">
            <a:extLst>
              <a:ext uri="{FF2B5EF4-FFF2-40B4-BE49-F238E27FC236}">
                <a16:creationId xmlns:a16="http://schemas.microsoft.com/office/drawing/2014/main" id="{C6FCD73B-933E-4335-A440-5D120EAA12A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674000" y="2007000"/>
            <a:ext cx="2844000" cy="2844000"/>
          </a:xfrm>
          <a:prstGeom prst="ellipse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星形: 十六角 57">
            <a:extLst>
              <a:ext uri="{FF2B5EF4-FFF2-40B4-BE49-F238E27FC236}">
                <a16:creationId xmlns:a16="http://schemas.microsoft.com/office/drawing/2014/main" id="{74CC615A-E7C2-43E8-9DA9-D92381A9B21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680268" y="2013268"/>
            <a:ext cx="2831464" cy="2831464"/>
          </a:xfrm>
          <a:prstGeom prst="star16">
            <a:avLst>
              <a:gd name="adj" fmla="val 0"/>
            </a:avLst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CB087CB0-A14A-4805-991B-BFA3E425D45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476000" y="1809000"/>
            <a:ext cx="3240000" cy="3240000"/>
          </a:xfrm>
          <a:prstGeom prst="ellipse">
            <a:avLst/>
          </a:prstGeom>
          <a:solidFill>
            <a:srgbClr val="181818"/>
          </a:solidFill>
          <a:ln w="25400"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圆: 空心 33">
            <a:extLst>
              <a:ext uri="{FF2B5EF4-FFF2-40B4-BE49-F238E27FC236}">
                <a16:creationId xmlns:a16="http://schemas.microsoft.com/office/drawing/2014/main" id="{00B65CE0-303E-41C0-98BD-DE81BF1C689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536556" y="-130444"/>
            <a:ext cx="7118888" cy="7118888"/>
          </a:xfrm>
          <a:prstGeom prst="donut">
            <a:avLst>
              <a:gd name="adj" fmla="val 33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65CE99E-2273-49A8-BC97-7D8422CF550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221832" y="-162613"/>
            <a:ext cx="7748337" cy="3591613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A3C8461-B8F6-497C-ABD7-AE09ABCD13F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221831" y="3431113"/>
            <a:ext cx="7748337" cy="3591613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2" name="组合 圆点">
            <a:extLst>
              <a:ext uri="{FF2B5EF4-FFF2-40B4-BE49-F238E27FC236}">
                <a16:creationId xmlns:a16="http://schemas.microsoft.com/office/drawing/2014/main" id="{8D414514-28D6-41B4-B16E-9460E182E5D9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3270334" y="603334"/>
            <a:ext cx="5651332" cy="5651332"/>
            <a:chOff x="3270334" y="603334"/>
            <a:chExt cx="5651332" cy="5651332"/>
          </a:xfrm>
        </p:grpSpPr>
        <p:sp>
          <p:nvSpPr>
            <p:cNvPr id="4" name="PA_椭圆 1">
              <a:extLst>
                <a:ext uri="{FF2B5EF4-FFF2-40B4-BE49-F238E27FC236}">
                  <a16:creationId xmlns:a16="http://schemas.microsoft.com/office/drawing/2014/main" id="{A37F033C-35AF-4DB1-85F3-229B83C23ED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383262" y="671471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PA_椭圆 2">
              <a:extLst>
                <a:ext uri="{FF2B5EF4-FFF2-40B4-BE49-F238E27FC236}">
                  <a16:creationId xmlns:a16="http://schemas.microsoft.com/office/drawing/2014/main" id="{BA944BDA-6FD6-4C2B-8D0A-710C967C8A3B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988000" y="603334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PA_椭圆 3">
              <a:extLst>
                <a:ext uri="{FF2B5EF4-FFF2-40B4-BE49-F238E27FC236}">
                  <a16:creationId xmlns:a16="http://schemas.microsoft.com/office/drawing/2014/main" id="{5F04AD5A-DD95-4615-AB90-41D5F848CA70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6592738" y="671471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PA_椭圆 4">
              <a:extLst>
                <a:ext uri="{FF2B5EF4-FFF2-40B4-BE49-F238E27FC236}">
                  <a16:creationId xmlns:a16="http://schemas.microsoft.com/office/drawing/2014/main" id="{AAC14F0E-6583-485B-9800-C240A9D8AEB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7167151" y="872467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PA_椭圆 5">
              <a:extLst>
                <a:ext uri="{FF2B5EF4-FFF2-40B4-BE49-F238E27FC236}">
                  <a16:creationId xmlns:a16="http://schemas.microsoft.com/office/drawing/2014/main" id="{44D2B69A-B07F-4A0A-907D-CFD39AD37412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7682437" y="1196243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PA_椭圆 6">
              <a:extLst>
                <a:ext uri="{FF2B5EF4-FFF2-40B4-BE49-F238E27FC236}">
                  <a16:creationId xmlns:a16="http://schemas.microsoft.com/office/drawing/2014/main" id="{C13B55BE-6D9D-45CE-A1AA-C958010CBCC2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112757" y="1626563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PA_椭圆 7">
              <a:extLst>
                <a:ext uri="{FF2B5EF4-FFF2-40B4-BE49-F238E27FC236}">
                  <a16:creationId xmlns:a16="http://schemas.microsoft.com/office/drawing/2014/main" id="{97516202-4B81-44B9-8332-8AFEF0AE3F17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8436533" y="2141849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PA_椭圆 8">
              <a:extLst>
                <a:ext uri="{FF2B5EF4-FFF2-40B4-BE49-F238E27FC236}">
                  <a16:creationId xmlns:a16="http://schemas.microsoft.com/office/drawing/2014/main" id="{1286E13D-F022-4BC7-9031-1243D1B98BBD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8637529" y="2716262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PA_椭圆 9">
              <a:extLst>
                <a:ext uri="{FF2B5EF4-FFF2-40B4-BE49-F238E27FC236}">
                  <a16:creationId xmlns:a16="http://schemas.microsoft.com/office/drawing/2014/main" id="{09467B2F-F638-4DC1-B530-231EF67367D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8705666" y="3321000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PA_椭圆 10">
              <a:extLst>
                <a:ext uri="{FF2B5EF4-FFF2-40B4-BE49-F238E27FC236}">
                  <a16:creationId xmlns:a16="http://schemas.microsoft.com/office/drawing/2014/main" id="{4E95E762-07DD-4243-8B72-31E9E0331750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8637529" y="3925738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PA_椭圆 11">
              <a:extLst>
                <a:ext uri="{FF2B5EF4-FFF2-40B4-BE49-F238E27FC236}">
                  <a16:creationId xmlns:a16="http://schemas.microsoft.com/office/drawing/2014/main" id="{10FB3688-9506-4B6B-B1C7-03AE4C70BB8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8436533" y="4500151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PA_椭圆 12">
              <a:extLst>
                <a:ext uri="{FF2B5EF4-FFF2-40B4-BE49-F238E27FC236}">
                  <a16:creationId xmlns:a16="http://schemas.microsoft.com/office/drawing/2014/main" id="{B2676FD0-7693-4BD9-A1FD-543FE71D9A5B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8112757" y="5015437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PA_椭圆 13">
              <a:extLst>
                <a:ext uri="{FF2B5EF4-FFF2-40B4-BE49-F238E27FC236}">
                  <a16:creationId xmlns:a16="http://schemas.microsoft.com/office/drawing/2014/main" id="{8EC7858E-383A-48E0-A45B-81A8F07B0045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682437" y="5445757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PA_椭圆 14">
              <a:extLst>
                <a:ext uri="{FF2B5EF4-FFF2-40B4-BE49-F238E27FC236}">
                  <a16:creationId xmlns:a16="http://schemas.microsoft.com/office/drawing/2014/main" id="{80897E9C-AA43-46C2-9F8B-5CE9E5B6947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167151" y="5769533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PA_椭圆 15">
              <a:extLst>
                <a:ext uri="{FF2B5EF4-FFF2-40B4-BE49-F238E27FC236}">
                  <a16:creationId xmlns:a16="http://schemas.microsoft.com/office/drawing/2014/main" id="{4DBB963F-ED7B-433D-A6D2-D9619325654C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6592738" y="5970529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PA_椭圆 16">
              <a:extLst>
                <a:ext uri="{FF2B5EF4-FFF2-40B4-BE49-F238E27FC236}">
                  <a16:creationId xmlns:a16="http://schemas.microsoft.com/office/drawing/2014/main" id="{9C0FE6C5-8FD2-4C10-8CE2-D8B57F2B8EC9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5988000" y="6038666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PA_椭圆 17">
              <a:extLst>
                <a:ext uri="{FF2B5EF4-FFF2-40B4-BE49-F238E27FC236}">
                  <a16:creationId xmlns:a16="http://schemas.microsoft.com/office/drawing/2014/main" id="{1B222533-56A5-4299-9740-DA0DEED7DCF3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383262" y="5970529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PA_椭圆 18">
              <a:extLst>
                <a:ext uri="{FF2B5EF4-FFF2-40B4-BE49-F238E27FC236}">
                  <a16:creationId xmlns:a16="http://schemas.microsoft.com/office/drawing/2014/main" id="{85680DF0-8FDA-45E5-80AA-03F112B4C69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4808849" y="5769533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PA_椭圆 19">
              <a:extLst>
                <a:ext uri="{FF2B5EF4-FFF2-40B4-BE49-F238E27FC236}">
                  <a16:creationId xmlns:a16="http://schemas.microsoft.com/office/drawing/2014/main" id="{0BD72AC7-4921-4B3D-9197-3D9733A830FF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4293563" y="5445757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PA_椭圆 20">
              <a:extLst>
                <a:ext uri="{FF2B5EF4-FFF2-40B4-BE49-F238E27FC236}">
                  <a16:creationId xmlns:a16="http://schemas.microsoft.com/office/drawing/2014/main" id="{7496FF4C-D030-4BB2-85A9-58C5A1DD651F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3863243" y="5015437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PA_椭圆 21">
              <a:extLst>
                <a:ext uri="{FF2B5EF4-FFF2-40B4-BE49-F238E27FC236}">
                  <a16:creationId xmlns:a16="http://schemas.microsoft.com/office/drawing/2014/main" id="{95C8D20C-1A8A-4245-B9EE-AA1B4E3209AE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3539467" y="4500151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PA_椭圆 22">
              <a:extLst>
                <a:ext uri="{FF2B5EF4-FFF2-40B4-BE49-F238E27FC236}">
                  <a16:creationId xmlns:a16="http://schemas.microsoft.com/office/drawing/2014/main" id="{1FD7AF21-D4EB-460D-95EC-96D008E151BA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3338471" y="3925738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PA_椭圆 23">
              <a:extLst>
                <a:ext uri="{FF2B5EF4-FFF2-40B4-BE49-F238E27FC236}">
                  <a16:creationId xmlns:a16="http://schemas.microsoft.com/office/drawing/2014/main" id="{7A92140F-C074-4F48-8AAF-D3B973878799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3270334" y="3321000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PA_椭圆 24">
              <a:extLst>
                <a:ext uri="{FF2B5EF4-FFF2-40B4-BE49-F238E27FC236}">
                  <a16:creationId xmlns:a16="http://schemas.microsoft.com/office/drawing/2014/main" id="{47A88CB3-DBAE-42ED-ADEC-37AF14ACA8D7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3338471" y="2716262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PA_椭圆 25">
              <a:extLst>
                <a:ext uri="{FF2B5EF4-FFF2-40B4-BE49-F238E27FC236}">
                  <a16:creationId xmlns:a16="http://schemas.microsoft.com/office/drawing/2014/main" id="{85382DAF-90A6-4454-AFD3-AFC9B65D9C1A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3539467" y="2141849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PA_椭圆 26">
              <a:extLst>
                <a:ext uri="{FF2B5EF4-FFF2-40B4-BE49-F238E27FC236}">
                  <a16:creationId xmlns:a16="http://schemas.microsoft.com/office/drawing/2014/main" id="{A81A260A-DF82-48B9-810C-A4A2BD450539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3863243" y="1626563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PA_椭圆 27">
              <a:extLst>
                <a:ext uri="{FF2B5EF4-FFF2-40B4-BE49-F238E27FC236}">
                  <a16:creationId xmlns:a16="http://schemas.microsoft.com/office/drawing/2014/main" id="{94CB0B9B-56F3-491D-B73D-FB1012238F70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4293563" y="1196243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PA_椭圆 28">
              <a:extLst>
                <a:ext uri="{FF2B5EF4-FFF2-40B4-BE49-F238E27FC236}">
                  <a16:creationId xmlns:a16="http://schemas.microsoft.com/office/drawing/2014/main" id="{6FE8B21E-D54C-4FA0-BB66-17EEAFE1FF04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4808849" y="872467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5" name="椭圆 左下">
            <a:extLst>
              <a:ext uri="{FF2B5EF4-FFF2-40B4-BE49-F238E27FC236}">
                <a16:creationId xmlns:a16="http://schemas.microsoft.com/office/drawing/2014/main" id="{8AF2A158-DE06-4F02-8B5F-A3A68086155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2073701" flipV="1">
            <a:off x="1784319" y="336058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椭圆 右上">
            <a:extLst>
              <a:ext uri="{FF2B5EF4-FFF2-40B4-BE49-F238E27FC236}">
                <a16:creationId xmlns:a16="http://schemas.microsoft.com/office/drawing/2014/main" id="{15AEBB1C-5254-426E-94A0-85E0A228E48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2073701" flipV="1">
            <a:off x="10299681" y="338941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1562F54-5C54-4F1D-BCDD-2C72B987C035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4026034" y="1359034"/>
            <a:ext cx="4139932" cy="4139932"/>
            <a:chOff x="4026034" y="1359034"/>
            <a:chExt cx="4139932" cy="4139932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6A156E8D-8D3E-455D-82A5-690C6C374A1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 rot="983970">
              <a:off x="4026034" y="1359034"/>
              <a:ext cx="4139932" cy="4139932"/>
            </a:xfrm>
            <a:custGeom>
              <a:avLst/>
              <a:gdLst>
                <a:gd name="connsiteX0" fmla="*/ 958170 w 4139932"/>
                <a:gd name="connsiteY0" fmla="*/ 325850 h 4139932"/>
                <a:gd name="connsiteX1" fmla="*/ 1433508 w 4139932"/>
                <a:gd name="connsiteY1" fmla="*/ 1071529 h 4139932"/>
                <a:gd name="connsiteX2" fmla="*/ 1407436 w 4139932"/>
                <a:gd name="connsiteY2" fmla="*/ 1087368 h 4139932"/>
                <a:gd name="connsiteX3" fmla="*/ 884993 w 4139932"/>
                <a:gd name="connsiteY3" fmla="*/ 2069966 h 4139932"/>
                <a:gd name="connsiteX4" fmla="*/ 2069966 w 4139932"/>
                <a:gd name="connsiteY4" fmla="*/ 3254939 h 4139932"/>
                <a:gd name="connsiteX5" fmla="*/ 3254939 w 4139932"/>
                <a:gd name="connsiteY5" fmla="*/ 2069966 h 4139932"/>
                <a:gd name="connsiteX6" fmla="*/ 2191123 w 4139932"/>
                <a:gd name="connsiteY6" fmla="*/ 891111 h 4139932"/>
                <a:gd name="connsiteX7" fmla="*/ 2069968 w 4139932"/>
                <a:gd name="connsiteY7" fmla="*/ 884993 h 4139932"/>
                <a:gd name="connsiteX8" fmla="*/ 2069968 w 4139932"/>
                <a:gd name="connsiteY8" fmla="*/ 0 h 4139932"/>
                <a:gd name="connsiteX9" fmla="*/ 2281608 w 4139932"/>
                <a:gd name="connsiteY9" fmla="*/ 10687 h 4139932"/>
                <a:gd name="connsiteX10" fmla="*/ 4139932 w 4139932"/>
                <a:gd name="connsiteY10" fmla="*/ 2069966 h 4139932"/>
                <a:gd name="connsiteX11" fmla="*/ 2069966 w 4139932"/>
                <a:gd name="connsiteY11" fmla="*/ 4139932 h 4139932"/>
                <a:gd name="connsiteX12" fmla="*/ 0 w 4139932"/>
                <a:gd name="connsiteY12" fmla="*/ 2069966 h 4139932"/>
                <a:gd name="connsiteX13" fmla="*/ 912628 w 4139932"/>
                <a:gd name="connsiteY13" fmla="*/ 353518 h 413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39932" h="4139932">
                  <a:moveTo>
                    <a:pt x="958170" y="325850"/>
                  </a:moveTo>
                  <a:lnTo>
                    <a:pt x="1433508" y="1071529"/>
                  </a:lnTo>
                  <a:lnTo>
                    <a:pt x="1407436" y="1087368"/>
                  </a:lnTo>
                  <a:cubicBezTo>
                    <a:pt x="1092232" y="1300316"/>
                    <a:pt x="884993" y="1660939"/>
                    <a:pt x="884993" y="2069966"/>
                  </a:cubicBezTo>
                  <a:cubicBezTo>
                    <a:pt x="884993" y="2724409"/>
                    <a:pt x="1415523" y="3254939"/>
                    <a:pt x="2069966" y="3254939"/>
                  </a:cubicBezTo>
                  <a:cubicBezTo>
                    <a:pt x="2724409" y="3254939"/>
                    <a:pt x="3254939" y="2724409"/>
                    <a:pt x="3254939" y="2069966"/>
                  </a:cubicBezTo>
                  <a:cubicBezTo>
                    <a:pt x="3254939" y="1456426"/>
                    <a:pt x="2788653" y="951793"/>
                    <a:pt x="2191123" y="891111"/>
                  </a:cubicBezTo>
                  <a:lnTo>
                    <a:pt x="2069968" y="884993"/>
                  </a:lnTo>
                  <a:lnTo>
                    <a:pt x="2069968" y="0"/>
                  </a:lnTo>
                  <a:lnTo>
                    <a:pt x="2281608" y="10687"/>
                  </a:lnTo>
                  <a:cubicBezTo>
                    <a:pt x="3325401" y="116690"/>
                    <a:pt x="4139932" y="998206"/>
                    <a:pt x="4139932" y="2069966"/>
                  </a:cubicBezTo>
                  <a:cubicBezTo>
                    <a:pt x="4139932" y="3213177"/>
                    <a:pt x="3213177" y="4139932"/>
                    <a:pt x="2069966" y="4139932"/>
                  </a:cubicBezTo>
                  <a:cubicBezTo>
                    <a:pt x="926755" y="4139932"/>
                    <a:pt x="0" y="3213177"/>
                    <a:pt x="0" y="2069966"/>
                  </a:cubicBezTo>
                  <a:cubicBezTo>
                    <a:pt x="0" y="1355459"/>
                    <a:pt x="362014" y="725505"/>
                    <a:pt x="912628" y="3535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弧形 黑">
              <a:extLst>
                <a:ext uri="{FF2B5EF4-FFF2-40B4-BE49-F238E27FC236}">
                  <a16:creationId xmlns:a16="http://schemas.microsoft.com/office/drawing/2014/main" id="{200F43F9-6884-4C52-B664-EEF27409C6E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58000" y="1791000"/>
              <a:ext cx="3276000" cy="3276000"/>
            </a:xfrm>
            <a:prstGeom prst="ellipse">
              <a:avLst/>
            </a:prstGeom>
            <a:ln w="63500" cap="rnd">
              <a:solidFill>
                <a:srgbClr val="18181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7" name="PA_ 36">
            <a:extLst>
              <a:ext uri="{FF2B5EF4-FFF2-40B4-BE49-F238E27FC236}">
                <a16:creationId xmlns:a16="http://schemas.microsoft.com/office/drawing/2014/main" id="{1A8ADBDA-DF14-4B75-B6E2-F4E278E852E9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3795454" y="1128454"/>
            <a:ext cx="4601093" cy="4627439"/>
            <a:chOff x="3795454" y="1128454"/>
            <a:chExt cx="4601093" cy="4627439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B22AE5C8-5BE8-40B6-B5E7-6867DD319BB0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795454" y="1128455"/>
              <a:ext cx="4601093" cy="4627438"/>
            </a:xfrm>
            <a:custGeom>
              <a:avLst/>
              <a:gdLst/>
              <a:ahLst/>
              <a:cxnLst/>
              <a:rect l="0" t="0" r="0" b="0"/>
              <a:pathLst>
                <a:path w="4601093" h="9172879">
                  <a:moveTo>
                    <a:pt x="0" y="0"/>
                  </a:moveTo>
                  <a:lnTo>
                    <a:pt x="4601092" y="0"/>
                  </a:lnTo>
                  <a:lnTo>
                    <a:pt x="4601092" y="9172878"/>
                  </a:lnTo>
                  <a:lnTo>
                    <a:pt x="0" y="9172878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" name="PA_ 1">
              <a:extLst>
                <a:ext uri="{FF2B5EF4-FFF2-40B4-BE49-F238E27FC236}">
                  <a16:creationId xmlns:a16="http://schemas.microsoft.com/office/drawing/2014/main" id="{481DCFDD-928A-459A-9FF2-5691F9DDB523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795454" y="1128454"/>
              <a:ext cx="4601092" cy="4601092"/>
            </a:xfrm>
            <a:prstGeom prst="pie">
              <a:avLst>
                <a:gd name="adj1" fmla="val 15299012"/>
                <a:gd name="adj2" fmla="val 17119459"/>
              </a:avLst>
            </a:prstGeom>
            <a:solidFill>
              <a:srgbClr val="18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3" name="文本框 3">
            <a:extLst>
              <a:ext uri="{FF2B5EF4-FFF2-40B4-BE49-F238E27FC236}">
                <a16:creationId xmlns:a16="http://schemas.microsoft.com/office/drawing/2014/main" id="{5CD8C1AA-CF3B-4749-A2D3-5F8ED8B0A6F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4873202" y="2280622"/>
            <a:ext cx="2445280" cy="2218172"/>
          </a:xfrm>
          <a:prstGeom prst="rect">
            <a:avLst/>
          </a:prstGeom>
          <a:noFill/>
        </p:spPr>
        <p:txBody>
          <a:bodyPr wrap="square" tIns="46800" bIns="468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teelfish Rg" panose="020B0608020202040504" pitchFamily="34" charset="0"/>
                <a:ea typeface="站酷高端黑" panose="02010600030101010101" pitchFamily="2" charset="-122"/>
                <a:cs typeface="Gotham Pro" panose="02000803030000020004" pitchFamily="2" charset="0"/>
              </a:rPr>
              <a:t>2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teelfish Rg" panose="020B0608020202040504" pitchFamily="34" charset="0"/>
              <a:ea typeface="站酷高端黑" panose="02010600030101010101" pitchFamily="2" charset="-122"/>
              <a:cs typeface="Gotham Pro" panose="02000803030000020004" pitchFamily="2" charset="0"/>
            </a:endParaRPr>
          </a:p>
        </p:txBody>
      </p:sp>
      <p:sp>
        <p:nvSpPr>
          <p:cNvPr id="48" name="文本框 2">
            <a:extLst>
              <a:ext uri="{FF2B5EF4-FFF2-40B4-BE49-F238E27FC236}">
                <a16:creationId xmlns:a16="http://schemas.microsoft.com/office/drawing/2014/main" id="{ACF4AB61-7941-4E8D-B42F-2EC1A19E11FC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4873360" y="2496886"/>
            <a:ext cx="2445280" cy="1864229"/>
          </a:xfrm>
          <a:prstGeom prst="rect">
            <a:avLst/>
          </a:prstGeom>
          <a:noFill/>
        </p:spPr>
        <p:txBody>
          <a:bodyPr wrap="square" tIns="46800" bIns="468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teelfish Rg" panose="020B0608020202040504" pitchFamily="34" charset="0"/>
                <a:ea typeface="站酷高端黑" panose="02010600030101010101" pitchFamily="2" charset="-122"/>
                <a:cs typeface="Gotham Pro" panose="02000803030000020004" pitchFamily="2" charset="0"/>
              </a:rPr>
              <a:t>1</a:t>
            </a:r>
            <a:endParaRPr kumimoji="0" lang="zh-CN" altLang="en-US" sz="1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teelfish Rg" panose="020B0608020202040504" pitchFamily="34" charset="0"/>
              <a:ea typeface="站酷高端黑" panose="02010600030101010101" pitchFamily="2" charset="-122"/>
              <a:cs typeface="Gotham Pro" panose="02000803030000020004" pitchFamily="2" charset="0"/>
            </a:endParaRPr>
          </a:p>
        </p:txBody>
      </p:sp>
      <p:sp>
        <p:nvSpPr>
          <p:cNvPr id="44" name="圆: 空心 43">
            <a:extLst>
              <a:ext uri="{FF2B5EF4-FFF2-40B4-BE49-F238E27FC236}">
                <a16:creationId xmlns:a16="http://schemas.microsoft.com/office/drawing/2014/main" id="{3DD397AE-0600-42C2-BD17-32B1738C1C50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-8887324" y="-11554323"/>
            <a:ext cx="29966650" cy="29966648"/>
          </a:xfrm>
          <a:prstGeom prst="donut">
            <a:avLst>
              <a:gd name="adj" fmla="val 262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圆: 空心 小白">
            <a:extLst>
              <a:ext uri="{FF2B5EF4-FFF2-40B4-BE49-F238E27FC236}">
                <a16:creationId xmlns:a16="http://schemas.microsoft.com/office/drawing/2014/main" id="{1C89580E-B2C7-420D-968F-B76B83C60DB6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4656000" y="1989000"/>
            <a:ext cx="2880000" cy="2880000"/>
          </a:xfrm>
          <a:prstGeom prst="donut">
            <a:avLst>
              <a:gd name="adj" fmla="val 14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5" name="圆: 空心 254">
            <a:extLst>
              <a:ext uri="{FF2B5EF4-FFF2-40B4-BE49-F238E27FC236}">
                <a16:creationId xmlns:a16="http://schemas.microsoft.com/office/drawing/2014/main" id="{2D5A5720-B66D-423E-970D-043169E47CCE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-942474" y="-3609474"/>
            <a:ext cx="14076948" cy="14076948"/>
          </a:xfrm>
          <a:prstGeom prst="donut">
            <a:avLst>
              <a:gd name="adj" fmla="val 119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9311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prestige"/>
      </p:transition>
    </mc:Choice>
    <mc:Fallback xmlns="">
      <p:transition spd="slow" advClick="0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xit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6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8" presetClass="emph" presetSubtype="0" fill="hold" nodeType="withEffect">
                                      <p:stCondLst>
                                        <p:cond delay="11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" presetID="1" presetClass="exit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1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" presetID="10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4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5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8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" presetClass="exit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xit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xit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23" presetClass="exit" presetSubtype="54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6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23" presetClass="exit" presetSubtype="54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2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3" presetClass="exit" presetSubtype="54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8" dur="2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2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2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23" presetClass="entr" presetSubtype="16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fill="hold" grpId="0" nodeType="withEffect" p14:presetBounceEnd="29333">
                                      <p:stCondLst>
                                        <p:cond delay="1350"/>
                                      </p:stCondLst>
                                      <p:childTnLst>
                                        <p:animScale p14:bounceEnd="29333">
                                          <p:cBhvr>
                                            <p:cTn id="58" dur="2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70000" y="7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23" presetClass="entr" presetSubtype="16" fill="hold" grpId="0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decel="100000" fill="hold" grpId="1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30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3" presetClass="entr" presetSubtype="16" fill="hold" grpId="0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6" presetClass="emph" presetSubtype="0" decel="100000" fill="hold" grpId="1" nodeType="withEffect">
                                      <p:stCondLst>
                                        <p:cond delay="1480"/>
                                      </p:stCondLst>
                                      <p:childTnLst>
                                        <p:animScale>
                                          <p:cBhvr>
                                            <p:cTn id="70" dur="52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" presetID="18" presetClass="entr" presetSubtype="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73" dur="3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" presetClass="exit" presetSubtype="0" fill="hold" grpId="2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xit" presetSubtype="0" fill="hold" grpId="2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2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25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25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1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6" presetClass="emph" presetSubtype="0" decel="10000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87" dur="5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3" grpId="0" animBg="1"/>
          <p:bldP spid="58" grpId="0" animBg="1"/>
          <p:bldP spid="58" grpId="1" animBg="1"/>
          <p:bldP spid="58" grpId="2" animBg="1"/>
          <p:bldP spid="50" grpId="0" animBg="1"/>
          <p:bldP spid="50" grpId="1" animBg="1"/>
          <p:bldP spid="50" grpId="2" animBg="1"/>
          <p:bldP spid="34" grpId="0" animBg="1"/>
          <p:bldP spid="42" grpId="0" animBg="1"/>
          <p:bldP spid="42" grpId="1" animBg="1"/>
          <p:bldP spid="53" grpId="0" animBg="1"/>
          <p:bldP spid="53" grpId="1" animBg="1"/>
          <p:bldP spid="35" grpId="0" animBg="1"/>
          <p:bldP spid="36" grpId="0" animBg="1"/>
          <p:bldP spid="33" grpId="0"/>
          <p:bldP spid="48" grpId="0"/>
          <p:bldP spid="44" grpId="0" animBg="1"/>
          <p:bldP spid="44" grpId="1" animBg="1"/>
          <p:bldP spid="46" grpId="0" animBg="1"/>
          <p:bldP spid="25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xit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6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8" presetClass="emph" presetSubtype="0" fill="hold" nodeType="withEffect">
                                      <p:stCondLst>
                                        <p:cond delay="11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" presetID="1" presetClass="exit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1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" presetID="10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4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5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8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" presetClass="exit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xit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xit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23" presetClass="exit" presetSubtype="54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6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23" presetClass="exit" presetSubtype="54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2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3" presetClass="exit" presetSubtype="54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8" dur="2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2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2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.5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23" presetClass="entr" presetSubtype="16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2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70000" y="7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23" presetClass="entr" presetSubtype="16" fill="hold" grpId="0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decel="100000" fill="hold" grpId="1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30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3" presetClass="entr" presetSubtype="16" fill="hold" grpId="0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6" presetClass="emph" presetSubtype="0" decel="100000" fill="hold" grpId="1" nodeType="withEffect">
                                      <p:stCondLst>
                                        <p:cond delay="1480"/>
                                      </p:stCondLst>
                                      <p:childTnLst>
                                        <p:animScale>
                                          <p:cBhvr>
                                            <p:cTn id="70" dur="52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" presetID="18" presetClass="entr" presetSubtype="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73" dur="3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" presetClass="exit" presetSubtype="0" fill="hold" grpId="2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xit" presetSubtype="0" fill="hold" grpId="2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2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25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25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1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6" presetClass="emph" presetSubtype="0" decel="10000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87" dur="5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3" grpId="0" animBg="1"/>
          <p:bldP spid="58" grpId="0" animBg="1"/>
          <p:bldP spid="58" grpId="1" animBg="1"/>
          <p:bldP spid="58" grpId="2" animBg="1"/>
          <p:bldP spid="50" grpId="0" animBg="1"/>
          <p:bldP spid="50" grpId="1" animBg="1"/>
          <p:bldP spid="50" grpId="2" animBg="1"/>
          <p:bldP spid="34" grpId="0" animBg="1"/>
          <p:bldP spid="42" grpId="0" animBg="1"/>
          <p:bldP spid="42" grpId="1" animBg="1"/>
          <p:bldP spid="53" grpId="0" animBg="1"/>
          <p:bldP spid="53" grpId="1" animBg="1"/>
          <p:bldP spid="35" grpId="0" animBg="1"/>
          <p:bldP spid="36" grpId="0" animBg="1"/>
          <p:bldP spid="33" grpId="0"/>
          <p:bldP spid="48" grpId="0"/>
          <p:bldP spid="44" grpId="0" animBg="1"/>
          <p:bldP spid="44" grpId="1" animBg="1"/>
          <p:bldP spid="46" grpId="0" animBg="1"/>
          <p:bldP spid="255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C6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A_椭圆 205">
            <a:extLst>
              <a:ext uri="{FF2B5EF4-FFF2-40B4-BE49-F238E27FC236}">
                <a16:creationId xmlns:a16="http://schemas.microsoft.com/office/drawing/2014/main" id="{6F69EFBC-60A6-4181-9161-BE21DE34789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871567">
            <a:off x="-1441024" y="-4036023"/>
            <a:ext cx="15074048" cy="150740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2" name="PA_椭圆 231">
            <a:extLst>
              <a:ext uri="{FF2B5EF4-FFF2-40B4-BE49-F238E27FC236}">
                <a16:creationId xmlns:a16="http://schemas.microsoft.com/office/drawing/2014/main" id="{B7640873-701E-43F4-893F-605834ADA4D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871567">
            <a:off x="-1246590" y="-3554873"/>
            <a:ext cx="13691594" cy="13691592"/>
          </a:xfrm>
          <a:prstGeom prst="ellipse">
            <a:avLst/>
          </a:prstGeom>
          <a:solidFill>
            <a:srgbClr val="75D21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3" name="PA_椭圆 232">
            <a:extLst>
              <a:ext uri="{FF2B5EF4-FFF2-40B4-BE49-F238E27FC236}">
                <a16:creationId xmlns:a16="http://schemas.microsoft.com/office/drawing/2014/main" id="{9DE28902-BB9D-4BE8-9ECB-A7C8635DE64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871567">
            <a:off x="-1052156" y="-3073725"/>
            <a:ext cx="12309144" cy="12309140"/>
          </a:xfrm>
          <a:prstGeom prst="ellipse">
            <a:avLst/>
          </a:prstGeom>
          <a:solidFill>
            <a:srgbClr val="DFDF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4" name="PA_椭圆 233">
            <a:extLst>
              <a:ext uri="{FF2B5EF4-FFF2-40B4-BE49-F238E27FC236}">
                <a16:creationId xmlns:a16="http://schemas.microsoft.com/office/drawing/2014/main" id="{27D17C62-351F-44DD-84C1-DE91C2C7567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871567">
            <a:off x="-857721" y="-2592576"/>
            <a:ext cx="10926688" cy="10926686"/>
          </a:xfrm>
          <a:prstGeom prst="ellipse">
            <a:avLst/>
          </a:prstGeom>
          <a:solidFill>
            <a:srgbClr val="D6D6D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5" name="PA_椭圆 234">
            <a:extLst>
              <a:ext uri="{FF2B5EF4-FFF2-40B4-BE49-F238E27FC236}">
                <a16:creationId xmlns:a16="http://schemas.microsoft.com/office/drawing/2014/main" id="{C2D92458-B469-4113-9B2D-2F2383554DC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871567">
            <a:off x="-663288" y="-2111426"/>
            <a:ext cx="9544236" cy="9544232"/>
          </a:xfrm>
          <a:prstGeom prst="ellipse">
            <a:avLst/>
          </a:prstGeom>
          <a:solidFill>
            <a:srgbClr val="BEDE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6" name="PA_椭圆 235">
            <a:extLst>
              <a:ext uri="{FF2B5EF4-FFF2-40B4-BE49-F238E27FC236}">
                <a16:creationId xmlns:a16="http://schemas.microsoft.com/office/drawing/2014/main" id="{AE0C867C-0C45-42D4-BBEB-001AF6C76CB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871567">
            <a:off x="-468853" y="-1630277"/>
            <a:ext cx="8161780" cy="8161778"/>
          </a:xfrm>
          <a:prstGeom prst="ellipse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7" name="PA_椭圆 236">
            <a:extLst>
              <a:ext uri="{FF2B5EF4-FFF2-40B4-BE49-F238E27FC236}">
                <a16:creationId xmlns:a16="http://schemas.microsoft.com/office/drawing/2014/main" id="{A6D1D6C3-304A-44F9-9C2A-722A7083018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871567">
            <a:off x="-274419" y="-1149128"/>
            <a:ext cx="6779328" cy="6779326"/>
          </a:xfrm>
          <a:prstGeom prst="ellipse">
            <a:avLst/>
          </a:prstGeom>
          <a:solidFill>
            <a:srgbClr val="9999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7" name="PA_椭圆 206">
            <a:extLst>
              <a:ext uri="{FF2B5EF4-FFF2-40B4-BE49-F238E27FC236}">
                <a16:creationId xmlns:a16="http://schemas.microsoft.com/office/drawing/2014/main" id="{D0A33BC0-8464-4652-8249-00A0C507C47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871567">
            <a:off x="-79985" y="-667979"/>
            <a:ext cx="5396874" cy="5396872"/>
          </a:xfrm>
          <a:prstGeom prst="ellipse">
            <a:avLst/>
          </a:prstGeom>
          <a:solidFill>
            <a:srgbClr val="54C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8" name="矩形 小标">
            <a:extLst>
              <a:ext uri="{FF2B5EF4-FFF2-40B4-BE49-F238E27FC236}">
                <a16:creationId xmlns:a16="http://schemas.microsoft.com/office/drawing/2014/main" id="{2EAD0142-3069-4AEC-BA65-2D332AC21D8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982119" y="3653013"/>
            <a:ext cx="1692770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roduct Sans" panose="020B0503030502040203" pitchFamily="34" charset="0"/>
                <a:ea typeface="等线" panose="02010600030101010101" pitchFamily="2" charset="-122"/>
                <a:cs typeface="+mn-cs"/>
              </a:rPr>
              <a:t>ISE4ever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Product Sans" panose="020B0503030502040203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标题">
            <a:extLst>
              <a:ext uri="{FF2B5EF4-FFF2-40B4-BE49-F238E27FC236}">
                <a16:creationId xmlns:a16="http://schemas.microsoft.com/office/drawing/2014/main" id="{4E246D55-A0C1-4E67-9D21-4566677A987A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3115245" y="2534602"/>
            <a:ext cx="7537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5F3FBF"/>
                </a:solidFill>
                <a:effectLst/>
                <a:uLnTx/>
                <a:uFillTx/>
                <a:latin typeface="Product Sans" panose="020B0503030502040203" pitchFamily="34" charset="0"/>
                <a:ea typeface="思源黑体 CN Light" panose="020B0300000000000000" pitchFamily="34" charset="-122"/>
                <a:cs typeface="+mn-cs"/>
              </a:rPr>
              <a:t>C++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5F3FBF"/>
                </a:solidFill>
                <a:effectLst/>
                <a:uLnTx/>
                <a:uFillTx/>
                <a:latin typeface="Product Sans" panose="020B0503030502040203" pitchFamily="34" charset="0"/>
                <a:ea typeface="思源黑体 CN Light" panose="020B0300000000000000" pitchFamily="34" charset="-122"/>
                <a:cs typeface="+mn-cs"/>
              </a:rPr>
              <a:t>智能选课系统</a:t>
            </a:r>
          </a:p>
        </p:txBody>
      </p:sp>
      <p:sp>
        <p:nvSpPr>
          <p:cNvPr id="6" name="PA_圆角矩形 158">
            <a:extLst>
              <a:ext uri="{FF2B5EF4-FFF2-40B4-BE49-F238E27FC236}">
                <a16:creationId xmlns:a16="http://schemas.microsoft.com/office/drawing/2014/main" id="{303C7684-EA19-4073-8469-1DC80501D1EE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3214669" y="3321000"/>
            <a:ext cx="25200" cy="216000"/>
          </a:xfrm>
          <a:prstGeom prst="roundRect">
            <a:avLst/>
          </a:prstGeom>
          <a:solidFill>
            <a:srgbClr val="B49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0" name="PA_圆角矩形 159">
            <a:extLst>
              <a:ext uri="{FF2B5EF4-FFF2-40B4-BE49-F238E27FC236}">
                <a16:creationId xmlns:a16="http://schemas.microsoft.com/office/drawing/2014/main" id="{D08D443A-57E6-4993-99B9-6F13A9A9F243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328304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1" name="PA_圆角矩形 160">
            <a:extLst>
              <a:ext uri="{FF2B5EF4-FFF2-40B4-BE49-F238E27FC236}">
                <a16:creationId xmlns:a16="http://schemas.microsoft.com/office/drawing/2014/main" id="{9632AE64-857C-4F37-B10D-396FB94140C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335142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2" name="PA_圆角矩形 161">
            <a:extLst>
              <a:ext uri="{FF2B5EF4-FFF2-40B4-BE49-F238E27FC236}">
                <a16:creationId xmlns:a16="http://schemas.microsoft.com/office/drawing/2014/main" id="{8A02C599-0E44-49C8-AD11-4EADF95B4DCF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341980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3" name="PA_圆角矩形 162">
            <a:extLst>
              <a:ext uri="{FF2B5EF4-FFF2-40B4-BE49-F238E27FC236}">
                <a16:creationId xmlns:a16="http://schemas.microsoft.com/office/drawing/2014/main" id="{4EFA6131-8B91-43ED-A01D-26BCC415AA31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348818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4" name="PA_圆角矩形 163">
            <a:extLst>
              <a:ext uri="{FF2B5EF4-FFF2-40B4-BE49-F238E27FC236}">
                <a16:creationId xmlns:a16="http://schemas.microsoft.com/office/drawing/2014/main" id="{AC926AC1-8918-4F4E-B462-3385ABD4FE8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355656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5" name="PA_圆角矩形 164">
            <a:extLst>
              <a:ext uri="{FF2B5EF4-FFF2-40B4-BE49-F238E27FC236}">
                <a16:creationId xmlns:a16="http://schemas.microsoft.com/office/drawing/2014/main" id="{975C3262-172C-4978-B2E3-0F05C56D51AC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362494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6" name="PA_圆角矩形 165">
            <a:extLst>
              <a:ext uri="{FF2B5EF4-FFF2-40B4-BE49-F238E27FC236}">
                <a16:creationId xmlns:a16="http://schemas.microsoft.com/office/drawing/2014/main" id="{31AD7129-C940-41E7-93CA-3B75CD97A5AD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369332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7" name="PA_圆角矩形 166">
            <a:extLst>
              <a:ext uri="{FF2B5EF4-FFF2-40B4-BE49-F238E27FC236}">
                <a16:creationId xmlns:a16="http://schemas.microsoft.com/office/drawing/2014/main" id="{669D0F79-70A9-491A-8DC9-23A12DCCEFA8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376170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8" name="PA_圆角矩形 167">
            <a:extLst>
              <a:ext uri="{FF2B5EF4-FFF2-40B4-BE49-F238E27FC236}">
                <a16:creationId xmlns:a16="http://schemas.microsoft.com/office/drawing/2014/main" id="{8593BACB-71E4-44D2-8B75-DA4A652DEF0A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383008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9" name="PA_圆角矩形 168">
            <a:extLst>
              <a:ext uri="{FF2B5EF4-FFF2-40B4-BE49-F238E27FC236}">
                <a16:creationId xmlns:a16="http://schemas.microsoft.com/office/drawing/2014/main" id="{7C7E358B-E06B-4FE3-8179-AE10EDE44FF3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389846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0" name="PA_圆角矩形 169">
            <a:extLst>
              <a:ext uri="{FF2B5EF4-FFF2-40B4-BE49-F238E27FC236}">
                <a16:creationId xmlns:a16="http://schemas.microsoft.com/office/drawing/2014/main" id="{835F218C-F497-4D8B-9434-039DA6271C92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396684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1" name="PA_圆角矩形 170">
            <a:extLst>
              <a:ext uri="{FF2B5EF4-FFF2-40B4-BE49-F238E27FC236}">
                <a16:creationId xmlns:a16="http://schemas.microsoft.com/office/drawing/2014/main" id="{A74BF65E-E15A-44AA-BDA6-15C0DC62AAB2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403522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2" name="PA_圆角矩形 171">
            <a:extLst>
              <a:ext uri="{FF2B5EF4-FFF2-40B4-BE49-F238E27FC236}">
                <a16:creationId xmlns:a16="http://schemas.microsoft.com/office/drawing/2014/main" id="{5468CB84-E8FD-4AA6-9A1D-786EF78FE115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410360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3" name="PA_圆角矩形 172">
            <a:extLst>
              <a:ext uri="{FF2B5EF4-FFF2-40B4-BE49-F238E27FC236}">
                <a16:creationId xmlns:a16="http://schemas.microsoft.com/office/drawing/2014/main" id="{29C08AE7-E6DD-4E29-AC98-0BF90241DB4D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417198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4" name="PA_圆角矩形 173">
            <a:extLst>
              <a:ext uri="{FF2B5EF4-FFF2-40B4-BE49-F238E27FC236}">
                <a16:creationId xmlns:a16="http://schemas.microsoft.com/office/drawing/2014/main" id="{398D2992-8D49-449A-A556-A670DDC14128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424036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5" name="PA_圆角矩形 174">
            <a:extLst>
              <a:ext uri="{FF2B5EF4-FFF2-40B4-BE49-F238E27FC236}">
                <a16:creationId xmlns:a16="http://schemas.microsoft.com/office/drawing/2014/main" id="{DB0CEE73-9582-4ECC-B1D5-959CD76D9F14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430874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6" name="PA_圆角矩形 175">
            <a:extLst>
              <a:ext uri="{FF2B5EF4-FFF2-40B4-BE49-F238E27FC236}">
                <a16:creationId xmlns:a16="http://schemas.microsoft.com/office/drawing/2014/main" id="{E88BE6D5-1F30-4405-B5BD-57F1339C8C82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437712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7" name="PA_圆角矩形 176">
            <a:extLst>
              <a:ext uri="{FF2B5EF4-FFF2-40B4-BE49-F238E27FC236}">
                <a16:creationId xmlns:a16="http://schemas.microsoft.com/office/drawing/2014/main" id="{717B0870-04E0-4C0C-A1FF-6078124D1CD3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444550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8" name="PA_圆角矩形 177">
            <a:extLst>
              <a:ext uri="{FF2B5EF4-FFF2-40B4-BE49-F238E27FC236}">
                <a16:creationId xmlns:a16="http://schemas.microsoft.com/office/drawing/2014/main" id="{C9631C97-B6D6-4216-ABC8-C00EB8443D53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451388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9" name="PA_圆角矩形 178">
            <a:extLst>
              <a:ext uri="{FF2B5EF4-FFF2-40B4-BE49-F238E27FC236}">
                <a16:creationId xmlns:a16="http://schemas.microsoft.com/office/drawing/2014/main" id="{562DDA1C-0D42-4FB6-B4FE-A050EB1354C5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458226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0" name="PA_圆角矩形 179">
            <a:extLst>
              <a:ext uri="{FF2B5EF4-FFF2-40B4-BE49-F238E27FC236}">
                <a16:creationId xmlns:a16="http://schemas.microsoft.com/office/drawing/2014/main" id="{BC9E46E4-35AD-4EF3-871D-D6E84F059F8C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465064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1" name="PA_圆角矩形 180">
            <a:extLst>
              <a:ext uri="{FF2B5EF4-FFF2-40B4-BE49-F238E27FC236}">
                <a16:creationId xmlns:a16="http://schemas.microsoft.com/office/drawing/2014/main" id="{11B05264-9D4C-4B8F-BC75-BA4BCE733060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471902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2" name="PA_圆角矩形 181">
            <a:extLst>
              <a:ext uri="{FF2B5EF4-FFF2-40B4-BE49-F238E27FC236}">
                <a16:creationId xmlns:a16="http://schemas.microsoft.com/office/drawing/2014/main" id="{D285A84A-AE44-4AF3-BA20-8B6302D2B8AE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478740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3" name="PA_圆角矩形 182">
            <a:extLst>
              <a:ext uri="{FF2B5EF4-FFF2-40B4-BE49-F238E27FC236}">
                <a16:creationId xmlns:a16="http://schemas.microsoft.com/office/drawing/2014/main" id="{BBC7532A-58BB-4D01-B696-05F4DC1D0751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485578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4" name="PA_圆角矩形 183">
            <a:extLst>
              <a:ext uri="{FF2B5EF4-FFF2-40B4-BE49-F238E27FC236}">
                <a16:creationId xmlns:a16="http://schemas.microsoft.com/office/drawing/2014/main" id="{6F0FEE3D-7C7C-4A0D-A2A3-55E2D4EE38D6}"/>
              </a:ext>
            </a:extLst>
          </p:cNvPr>
          <p:cNvSpPr/>
          <p:nvPr>
            <p:custDataLst>
              <p:tags r:id="rId37"/>
            </p:custDataLst>
          </p:nvPr>
        </p:nvSpPr>
        <p:spPr>
          <a:xfrm>
            <a:off x="492416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5" name="PA_圆角矩形 184">
            <a:extLst>
              <a:ext uri="{FF2B5EF4-FFF2-40B4-BE49-F238E27FC236}">
                <a16:creationId xmlns:a16="http://schemas.microsoft.com/office/drawing/2014/main" id="{774701FF-1972-4926-BAB6-8A25E90628DF}"/>
              </a:ext>
            </a:extLst>
          </p:cNvPr>
          <p:cNvSpPr/>
          <p:nvPr>
            <p:custDataLst>
              <p:tags r:id="rId38"/>
            </p:custDataLst>
          </p:nvPr>
        </p:nvSpPr>
        <p:spPr>
          <a:xfrm>
            <a:off x="499254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6" name="PA_圆角矩形 185">
            <a:extLst>
              <a:ext uri="{FF2B5EF4-FFF2-40B4-BE49-F238E27FC236}">
                <a16:creationId xmlns:a16="http://schemas.microsoft.com/office/drawing/2014/main" id="{137EEB23-6031-44E1-9E2C-D87F6CE36FBD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506092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7" name="PA_圆角矩形 186">
            <a:extLst>
              <a:ext uri="{FF2B5EF4-FFF2-40B4-BE49-F238E27FC236}">
                <a16:creationId xmlns:a16="http://schemas.microsoft.com/office/drawing/2014/main" id="{79FA16DB-195C-4DAF-BE7A-E8CE4DE9792D}"/>
              </a:ext>
            </a:extLst>
          </p:cNvPr>
          <p:cNvSpPr/>
          <p:nvPr>
            <p:custDataLst>
              <p:tags r:id="rId40"/>
            </p:custDataLst>
          </p:nvPr>
        </p:nvSpPr>
        <p:spPr>
          <a:xfrm>
            <a:off x="512930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8" name="PA_圆角矩形 187">
            <a:extLst>
              <a:ext uri="{FF2B5EF4-FFF2-40B4-BE49-F238E27FC236}">
                <a16:creationId xmlns:a16="http://schemas.microsoft.com/office/drawing/2014/main" id="{B3F00D75-B5DA-4A36-B867-90D70AFCB1E6}"/>
              </a:ext>
            </a:extLst>
          </p:cNvPr>
          <p:cNvSpPr/>
          <p:nvPr>
            <p:custDataLst>
              <p:tags r:id="rId41"/>
            </p:custDataLst>
          </p:nvPr>
        </p:nvSpPr>
        <p:spPr>
          <a:xfrm>
            <a:off x="519768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9" name="PA_圆角矩形 188">
            <a:extLst>
              <a:ext uri="{FF2B5EF4-FFF2-40B4-BE49-F238E27FC236}">
                <a16:creationId xmlns:a16="http://schemas.microsoft.com/office/drawing/2014/main" id="{CFB472C5-8B7F-4E1C-A5ED-C0E8563FCECF}"/>
              </a:ext>
            </a:extLst>
          </p:cNvPr>
          <p:cNvSpPr/>
          <p:nvPr>
            <p:custDataLst>
              <p:tags r:id="rId42"/>
            </p:custDataLst>
          </p:nvPr>
        </p:nvSpPr>
        <p:spPr>
          <a:xfrm>
            <a:off x="526606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0" name="PA_圆角矩形 189">
            <a:extLst>
              <a:ext uri="{FF2B5EF4-FFF2-40B4-BE49-F238E27FC236}">
                <a16:creationId xmlns:a16="http://schemas.microsoft.com/office/drawing/2014/main" id="{19FC33FA-CACE-47AD-B400-7A87613B8E7C}"/>
              </a:ext>
            </a:extLst>
          </p:cNvPr>
          <p:cNvSpPr/>
          <p:nvPr>
            <p:custDataLst>
              <p:tags r:id="rId43"/>
            </p:custDataLst>
          </p:nvPr>
        </p:nvSpPr>
        <p:spPr>
          <a:xfrm>
            <a:off x="5334449" y="3321000"/>
            <a:ext cx="25200" cy="216000"/>
          </a:xfrm>
          <a:prstGeom prst="roundRect">
            <a:avLst>
              <a:gd name="adj" fmla="val 16667"/>
            </a:avLst>
          </a:prstGeom>
          <a:solidFill>
            <a:srgbClr val="B491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PA_圆角矩形 190">
            <a:extLst>
              <a:ext uri="{FF2B5EF4-FFF2-40B4-BE49-F238E27FC236}">
                <a16:creationId xmlns:a16="http://schemas.microsoft.com/office/drawing/2014/main" id="{7F3388CD-AE8C-43A8-93E8-D776F0C45819}"/>
              </a:ext>
            </a:extLst>
          </p:cNvPr>
          <p:cNvSpPr/>
          <p:nvPr>
            <p:custDataLst>
              <p:tags r:id="rId44"/>
            </p:custDataLst>
          </p:nvPr>
        </p:nvSpPr>
        <p:spPr>
          <a:xfrm>
            <a:off x="5402843" y="3321000"/>
            <a:ext cx="25200" cy="216000"/>
          </a:xfrm>
          <a:prstGeom prst="roundRect">
            <a:avLst/>
          </a:prstGeom>
          <a:solidFill>
            <a:srgbClr val="B49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1" name="文本框 球">
            <a:extLst>
              <a:ext uri="{FF2B5EF4-FFF2-40B4-BE49-F238E27FC236}">
                <a16:creationId xmlns:a16="http://schemas.microsoft.com/office/drawing/2014/main" id="{0F95885F-47B3-4BE1-8C33-21C909A8B8A1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2614756" y="3286328"/>
            <a:ext cx="349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roduct Sans" panose="020B0503030502040203" pitchFamily="34" charset="0"/>
                <a:ea typeface="思源黑体 CN Medium" panose="020B0600000000000000" pitchFamily="34" charset="-122"/>
                <a:cs typeface="+mn-cs"/>
              </a:rPr>
              <a:t>》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Product Sans" panose="020B0503030502040203" pitchFamily="34" charset="0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251" name="文本框 2018">
            <a:extLst>
              <a:ext uri="{FF2B5EF4-FFF2-40B4-BE49-F238E27FC236}">
                <a16:creationId xmlns:a16="http://schemas.microsoft.com/office/drawing/2014/main" id="{04602A9E-1CA1-4C05-99D0-7481101D7312}"/>
              </a:ext>
            </a:extLst>
          </p:cNvPr>
          <p:cNvSpPr txBox="1"/>
          <p:nvPr>
            <p:custDataLst>
              <p:tags r:id="rId46"/>
            </p:custDataLst>
          </p:nvPr>
        </p:nvSpPr>
        <p:spPr>
          <a:xfrm>
            <a:off x="8564369" y="3501000"/>
            <a:ext cx="809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1" u="none" strike="noStrike" kern="1200" cap="none" spc="0" normalizeH="0" baseline="0" noProof="0">
                <a:ln>
                  <a:noFill/>
                </a:ln>
                <a:solidFill>
                  <a:srgbClr val="5F3FBF"/>
                </a:solidFill>
                <a:effectLst/>
                <a:uLnTx/>
                <a:uFillTx/>
                <a:latin typeface="Product Sans" panose="020B0503030502040203" pitchFamily="34" charset="0"/>
                <a:ea typeface="等线" panose="02010600030101010101" pitchFamily="2" charset="-122"/>
                <a:cs typeface="+mn-cs"/>
              </a:rPr>
              <a:t>2021</a:t>
            </a:r>
            <a:endParaRPr kumimoji="0" lang="zh-CN" altLang="en-US" sz="1200" b="1" i="1" u="none" strike="noStrike" kern="1200" cap="none" spc="0" normalizeH="0" baseline="0" noProof="0" dirty="0">
              <a:ln>
                <a:noFill/>
              </a:ln>
              <a:solidFill>
                <a:srgbClr val="5F3FBF"/>
              </a:solidFill>
              <a:effectLst/>
              <a:uLnTx/>
              <a:uFillTx/>
              <a:latin typeface="Product Sans" panose="020B0503030502040203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2" name="矩形: 圆角">
            <a:extLst>
              <a:ext uri="{FF2B5EF4-FFF2-40B4-BE49-F238E27FC236}">
                <a16:creationId xmlns:a16="http://schemas.microsoft.com/office/drawing/2014/main" id="{8FA268DA-DE93-46CD-BAA7-189EDAECD6CE}"/>
              </a:ext>
            </a:extLst>
          </p:cNvPr>
          <p:cNvSpPr/>
          <p:nvPr>
            <p:custDataLst>
              <p:tags r:id="rId47"/>
            </p:custDataLst>
          </p:nvPr>
        </p:nvSpPr>
        <p:spPr>
          <a:xfrm>
            <a:off x="5509122" y="3421800"/>
            <a:ext cx="6912000" cy="14400"/>
          </a:xfrm>
          <a:prstGeom prst="roundRect">
            <a:avLst/>
          </a:prstGeom>
          <a:solidFill>
            <a:srgbClr val="B491C5"/>
          </a:solidFill>
          <a:ln w="6350" cap="rnd">
            <a:noFill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3" name="椭圆 头">
            <a:extLst>
              <a:ext uri="{FF2B5EF4-FFF2-40B4-BE49-F238E27FC236}">
                <a16:creationId xmlns:a16="http://schemas.microsoft.com/office/drawing/2014/main" id="{A27DB23C-D773-4766-A104-9A331AAF361F}"/>
              </a:ext>
            </a:extLst>
          </p:cNvPr>
          <p:cNvSpPr/>
          <p:nvPr>
            <p:custDataLst>
              <p:tags r:id="rId48"/>
            </p:custDataLst>
          </p:nvPr>
        </p:nvSpPr>
        <p:spPr>
          <a:xfrm>
            <a:off x="5436784" y="3339000"/>
            <a:ext cx="180000" cy="180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62262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4" presetClass="emph" presetSubtype="0" fill="hold" grpId="1" nodeType="withEffect">
                                      <p:stCondLst>
                                        <p:cond delay="3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animMotion origin="layout" path="M -3.33333E-6 3.7037E-6 L -3.33333E-6 -0.00417 " pathEditMode="relative" rAng="0" ptsTypes="AA">
                                          <p:cBhvr>
                                            <p:cTn id="9" dur="20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08"/>
                                        </p:animMotion>
                                        <p:animRot by="1500000">
                                          <p:cBhvr>
                                            <p:cTn id="1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1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2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13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17" presetClass="entr" presetSubtype="4" fill="hold" grpId="0" nodeType="withEffect">
                                      <p:stCondLst>
                                        <p:cond delay="598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7" presetClass="entr" presetSubtype="4" fill="hold" grpId="0" nodeType="withEffect">
                                      <p:stCondLst>
                                        <p:cond delay="659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7" presetClass="entr" presetSubtype="4" fill="hold" grpId="0" nodeType="withEffect">
                                      <p:stCondLst>
                                        <p:cond delay="532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17" presetClass="entr" presetSubtype="4" fill="hold" grpId="0" nodeType="withEffect">
                                      <p:stCondLst>
                                        <p:cond delay="625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7" presetClass="entr" presetSubtype="4" fill="hold" grpId="0" nodeType="withEffect">
                                      <p:stCondLst>
                                        <p:cond delay="681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17" presetClass="entr" presetSubtype="4" fill="hold" grpId="0" nodeType="withEffect">
                                      <p:stCondLst>
                                        <p:cond delay="505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17" presetClass="entr" presetSubtype="4" fill="hold" grpId="0" nodeType="withEffect">
                                      <p:stCondLst>
                                        <p:cond delay="547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17" presetClass="entr" presetSubtype="4" fill="hold" grpId="0" nodeType="withEffect">
                                      <p:stCondLst>
                                        <p:cond delay="537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17" presetClass="entr" presetSubtype="4" fill="hold" grpId="0" nodeType="withEffect">
                                      <p:stCondLst>
                                        <p:cond delay="505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17" presetClass="entr" presetSubtype="4" fill="hold" grpId="0" nodeType="withEffect">
                                      <p:stCondLst>
                                        <p:cond delay="682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17" presetClass="entr" presetSubtype="4" fill="hold" grpId="0" nodeType="withEffect">
                                      <p:stCondLst>
                                        <p:cond delay="675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3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17" presetClass="entr" presetSubtype="4" fill="hold" grpId="0" nodeType="withEffect">
                                      <p:stCondLst>
                                        <p:cond delay="577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17" presetClass="entr" presetSubtype="4" fill="hold" grpId="0" nodeType="withEffect">
                                      <p:stCondLst>
                                        <p:cond delay="736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3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3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17" presetClass="entr" presetSubtype="4" fill="hold" grpId="0" nodeType="withEffect">
                                      <p:stCondLst>
                                        <p:cond delay="67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3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3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3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3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17" presetClass="entr" presetSubtype="4" fill="hold" grpId="0" nodeType="withEffect">
                                      <p:stCondLst>
                                        <p:cond delay="683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3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3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3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17" presetClass="entr" presetSubtype="4" fill="hold" grpId="0" nodeType="withEffect">
                                      <p:stCondLst>
                                        <p:cond delay="528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3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3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17" presetClass="entr" presetSubtype="4" fill="hold" grpId="0" nodeType="withEffect">
                                      <p:stCondLst>
                                        <p:cond delay="722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6" presetID="17" presetClass="entr" presetSubtype="4" fill="hold" grpId="0" nodeType="withEffect">
                                      <p:stCondLst>
                                        <p:cond delay="635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3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2" presetID="17" presetClass="entr" presetSubtype="4" fill="hold" grpId="0" nodeType="withEffect">
                                      <p:stCondLst>
                                        <p:cond delay="52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3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3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17" presetClass="entr" presetSubtype="4" fill="hold" grpId="0" nodeType="withEffect">
                                      <p:stCondLst>
                                        <p:cond delay="504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3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3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3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4" presetID="17" presetClass="entr" presetSubtype="4" fill="hold" grpId="0" nodeType="withEffect">
                                      <p:stCondLst>
                                        <p:cond delay="669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3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3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3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3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0" presetID="17" presetClass="entr" presetSubtype="4" fill="hold" grpId="0" nodeType="withEffect">
                                      <p:stCondLst>
                                        <p:cond delay="602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3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3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3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3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6" presetID="17" presetClass="entr" presetSubtype="4" fill="hold" grpId="0" nodeType="withEffect">
                                      <p:stCondLst>
                                        <p:cond delay="541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3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3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3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2" presetID="17" presetClass="entr" presetSubtype="4" fill="hold" grpId="0" nodeType="withEffect">
                                      <p:stCondLst>
                                        <p:cond delay="556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3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3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8" presetID="17" presetClass="entr" presetSubtype="4" fill="hold" grpId="0" nodeType="withEffect">
                                      <p:stCondLst>
                                        <p:cond delay="657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0" dur="3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3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4" presetID="17" presetClass="entr" presetSubtype="4" fill="hold" grpId="0" nodeType="withEffect">
                                      <p:stCondLst>
                                        <p:cond delay="533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6" dur="30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30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0" presetID="17" presetClass="entr" presetSubtype="4" fill="hold" grpId="0" nodeType="withEffect">
                                      <p:stCondLst>
                                        <p:cond delay="724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2" dur="3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3" dur="3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4" dur="3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6" presetID="17" presetClass="entr" presetSubtype="4" fill="hold" grpId="0" nodeType="withEffect">
                                      <p:stCondLst>
                                        <p:cond delay="616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8" dur="3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9" dur="3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0" dur="3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3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2" presetID="17" presetClass="entr" presetSubtype="4" fill="hold" grpId="0" nodeType="withEffect">
                                      <p:stCondLst>
                                        <p:cond delay="519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4" dur="3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3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6" dur="3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7" dur="3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8" presetID="17" presetClass="entr" presetSubtype="4" fill="hold" grpId="0" nodeType="withEffect">
                                      <p:stCondLst>
                                        <p:cond delay="603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1" dur="3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2" dur="3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3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4" presetID="17" presetClass="entr" presetSubtype="4" fill="hold" grpId="0" nodeType="withEffect">
                                      <p:stCondLst>
                                        <p:cond delay="552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3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3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8" dur="3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3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0" presetID="17" presetClass="entr" presetSubtype="4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2" dur="3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3" dur="3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3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5" dur="3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6" presetID="17" presetClass="entr" presetSubtype="4" fill="hold" grpId="0" nodeType="withEffect">
                                      <p:stCondLst>
                                        <p:cond delay="586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8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9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2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13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0000" y="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4" presetID="6" presetClass="emph" presetSubtype="0" autoRev="1" fill="hold" grpId="1" nodeType="withEffect">
                                      <p:stCondLst>
                                        <p:cond delay="930"/>
                                      </p:stCondLst>
                                      <p:childTnLst>
                                        <p:animScale>
                                          <p:cBhvr>
                                            <p:cTn id="215" dur="150" fill="hold"/>
                                            <p:tgtEl>
                                              <p:spTgt spid="160"/>
                                            </p:tgtEl>
                                          </p:cBhvr>
                                          <p:by x="100000" y="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6" presetID="6" presetClass="emph" presetSubtype="0" autoRev="1" fill="hold" grpId="1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Scale>
                                          <p:cBhvr>
                                            <p:cTn id="217" dur="150" fill="hold"/>
                                            <p:tgtEl>
                                              <p:spTgt spid="161"/>
                                            </p:tgtEl>
                                          </p:cBhvr>
                                          <p:by x="100000" y="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8" presetID="6" presetClass="emph" presetSubtype="0" autoRev="1" fill="hold" grpId="1" nodeType="withEffect">
                                      <p:stCondLst>
                                        <p:cond delay="990"/>
                                      </p:stCondLst>
                                      <p:childTnLst>
                                        <p:animScale>
                                          <p:cBhvr>
                                            <p:cTn id="219" dur="150" fill="hold"/>
                                            <p:tgtEl>
                                              <p:spTgt spid="162"/>
                                            </p:tgtEl>
                                          </p:cBhvr>
                                          <p:by x="10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0" presetID="6" presetClass="emph" presetSubtype="0" autoRev="1" fill="hold" grpId="1" nodeType="withEffect">
                                      <p:stCondLst>
                                        <p:cond delay="1020"/>
                                      </p:stCondLst>
                                      <p:childTnLst>
                                        <p:animScale>
                                          <p:cBhvr>
                                            <p:cTn id="221" dur="150" fill="hold"/>
                                            <p:tgtEl>
                                              <p:spTgt spid="163"/>
                                            </p:tgtEl>
                                          </p:cBhvr>
                                          <p:by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2" presetID="6" presetClass="emph" presetSubtype="0" autoRev="1" fill="hold" grpId="1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animScale>
                                          <p:cBhvr>
                                            <p:cTn id="223" dur="150" fill="hold"/>
                                            <p:tgtEl>
                                              <p:spTgt spid="164"/>
                                            </p:tgtEl>
                                          </p:cBhvr>
                                          <p:by x="10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4" presetID="6" presetClass="emph" presetSubtype="0" autoRev="1" fill="hold" grpId="1" nodeType="withEffect">
                                      <p:stCondLst>
                                        <p:cond delay="1080"/>
                                      </p:stCondLst>
                                      <p:childTnLst>
                                        <p:animScale>
                                          <p:cBhvr>
                                            <p:cTn id="225" dur="150" fill="hold"/>
                                            <p:tgtEl>
                                              <p:spTgt spid="165"/>
                                            </p:tgtEl>
                                          </p:cBhvr>
                                          <p:by x="100000" y="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6" presetID="6" presetClass="emph" presetSubtype="0" autoRev="1" fill="hold" grpId="1" nodeType="withEffect">
                                      <p:stCondLst>
                                        <p:cond delay="1110"/>
                                      </p:stCondLst>
                                      <p:childTnLst>
                                        <p:animScale>
                                          <p:cBhvr>
                                            <p:cTn id="227" dur="150" fill="hold"/>
                                            <p:tgtEl>
                                              <p:spTgt spid="166"/>
                                            </p:tgtEl>
                                          </p:cBhvr>
                                          <p:by x="100000" y="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8" presetID="6" presetClass="emph" presetSubtype="0" autoRev="1" fill="hold" grpId="1" nodeType="withEffect">
                                      <p:stCondLst>
                                        <p:cond delay="1140"/>
                                      </p:stCondLst>
                                      <p:childTnLst>
                                        <p:animScale>
                                          <p:cBhvr>
                                            <p:cTn id="229" dur="150" fill="hold"/>
                                            <p:tgtEl>
                                              <p:spTgt spid="167"/>
                                            </p:tgtEl>
                                          </p:cBhvr>
                                          <p:by x="100000" y="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0" presetID="6" presetClass="emph" presetSubtype="0" autoRev="1" fill="hold" grpId="1" nodeType="withEffect">
                                      <p:stCondLst>
                                        <p:cond delay="1170"/>
                                      </p:stCondLst>
                                      <p:childTnLst>
                                        <p:animScale>
                                          <p:cBhvr>
                                            <p:cTn id="231" dur="150" fill="hold"/>
                                            <p:tgtEl>
                                              <p:spTgt spid="168"/>
                                            </p:tgtEl>
                                          </p:cBhvr>
                                          <p:by x="100000" y="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2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233" dur="150" fill="hold"/>
                                            <p:tgtEl>
                                              <p:spTgt spid="169"/>
                                            </p:tgtEl>
                                          </p:cBhvr>
                                          <p:by x="100000" y="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4" presetID="6" presetClass="emph" presetSubtype="0" autoRev="1" fill="hold" grpId="1" nodeType="withEffect">
                                      <p:stCondLst>
                                        <p:cond delay="1230"/>
                                      </p:stCondLst>
                                      <p:childTnLst>
                                        <p:animScale>
                                          <p:cBhvr>
                                            <p:cTn id="235" dur="150" fill="hold"/>
                                            <p:tgtEl>
                                              <p:spTgt spid="170"/>
                                            </p:tgtEl>
                                          </p:cBhvr>
                                          <p:by x="10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6" presetID="6" presetClass="emph" presetSubtype="0" autoRev="1" fill="hold" grpId="1" nodeType="withEffect">
                                      <p:stCondLst>
                                        <p:cond delay="1260"/>
                                      </p:stCondLst>
                                      <p:childTnLst>
                                        <p:animScale>
                                          <p:cBhvr>
                                            <p:cTn id="237" dur="150" fill="hold"/>
                                            <p:tgtEl>
                                              <p:spTgt spid="171"/>
                                            </p:tgtEl>
                                          </p:cBhvr>
                                          <p:by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8" presetID="6" presetClass="emph" presetSubtype="0" autoRev="1" fill="hold" grpId="1" nodeType="withEffect">
                                      <p:stCondLst>
                                        <p:cond delay="1290"/>
                                      </p:stCondLst>
                                      <p:childTnLst>
                                        <p:animScale>
                                          <p:cBhvr>
                                            <p:cTn id="239" dur="150" fill="hold"/>
                                            <p:tgtEl>
                                              <p:spTgt spid="172"/>
                                            </p:tgtEl>
                                          </p:cBhvr>
                                          <p:by x="10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0" presetID="6" presetClass="emph" presetSubtype="0" autoRev="1" fill="hold" grpId="1" nodeType="withEffect">
                                      <p:stCondLst>
                                        <p:cond delay="1320"/>
                                      </p:stCondLst>
                                      <p:childTnLst>
                                        <p:animScale>
                                          <p:cBhvr>
                                            <p:cTn id="241" dur="150" fill="hold"/>
                                            <p:tgtEl>
                                              <p:spTgt spid="173"/>
                                            </p:tgtEl>
                                          </p:cBhvr>
                                          <p:by x="100000" y="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2" presetID="6" presetClass="emph" presetSubtype="0" autoRev="1" fill="hold" grpId="1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animScale>
                                          <p:cBhvr>
                                            <p:cTn id="243" dur="150" fill="hold"/>
                                            <p:tgtEl>
                                              <p:spTgt spid="174"/>
                                            </p:tgtEl>
                                          </p:cBhvr>
                                          <p:by x="100000" y="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4" presetID="6" presetClass="emph" presetSubtype="0" autoRev="1" fill="hold" grpId="1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animScale>
                                          <p:cBhvr>
                                            <p:cTn id="245" dur="150" fill="hold"/>
                                            <p:tgtEl>
                                              <p:spTgt spid="175"/>
                                            </p:tgtEl>
                                          </p:cBhvr>
                                          <p:by x="100000" y="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6" presetID="6" presetClass="emph" presetSubtype="0" autoRev="1" fill="hold" grpId="1" nodeType="withEffect">
                                      <p:stCondLst>
                                        <p:cond delay="1410"/>
                                      </p:stCondLst>
                                      <p:childTnLst>
                                        <p:animScale>
                                          <p:cBhvr>
                                            <p:cTn id="247" dur="150" fill="hold"/>
                                            <p:tgtEl>
                                              <p:spTgt spid="176"/>
                                            </p:tgtEl>
                                          </p:cBhvr>
                                          <p:by x="100000" y="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8" presetID="6" presetClass="emph" presetSubtype="0" autoRev="1" fill="hold" grpId="1" nodeType="withEffect">
                                      <p:stCondLst>
                                        <p:cond delay="1440"/>
                                      </p:stCondLst>
                                      <p:childTnLst>
                                        <p:animScale>
                                          <p:cBhvr>
                                            <p:cTn id="249" dur="150" fill="hold"/>
                                            <p:tgtEl>
                                              <p:spTgt spid="177"/>
                                            </p:tgtEl>
                                          </p:cBhvr>
                                          <p:by x="100000" y="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0" presetID="6" presetClass="emph" presetSubtype="0" autoRev="1" fill="hold" grpId="1" nodeType="withEffect">
                                      <p:stCondLst>
                                        <p:cond delay="1470"/>
                                      </p:stCondLst>
                                      <p:childTnLst>
                                        <p:animScale>
                                          <p:cBhvr>
                                            <p:cTn id="251" dur="150" fill="hold"/>
                                            <p:tgtEl>
                                              <p:spTgt spid="178"/>
                                            </p:tgtEl>
                                          </p:cBhvr>
                                          <p:by x="10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2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253" dur="150" fill="hold"/>
                                            <p:tgtEl>
                                              <p:spTgt spid="179"/>
                                            </p:tgtEl>
                                          </p:cBhvr>
                                          <p:by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4" presetID="6" presetClass="emph" presetSubtype="0" autoRev="1" fill="hold" grpId="1" nodeType="withEffect">
                                      <p:stCondLst>
                                        <p:cond delay="1530"/>
                                      </p:stCondLst>
                                      <p:childTnLst>
                                        <p:animScale>
                                          <p:cBhvr>
                                            <p:cTn id="255" dur="150" fill="hold"/>
                                            <p:tgtEl>
                                              <p:spTgt spid="180"/>
                                            </p:tgtEl>
                                          </p:cBhvr>
                                          <p:by x="10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6" presetID="6" presetClass="emph" presetSubtype="0" autoRev="1" fill="hold" grpId="1" nodeType="withEffect">
                                      <p:stCondLst>
                                        <p:cond delay="1560"/>
                                      </p:stCondLst>
                                      <p:childTnLst>
                                        <p:animScale>
                                          <p:cBhvr>
                                            <p:cTn id="257" dur="150" fill="hold"/>
                                            <p:tgtEl>
                                              <p:spTgt spid="181"/>
                                            </p:tgtEl>
                                          </p:cBhvr>
                                          <p:by x="100000" y="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8" presetID="6" presetClass="emph" presetSubtype="0" autoRev="1" fill="hold" grpId="1" nodeType="withEffect">
                                      <p:stCondLst>
                                        <p:cond delay="1590"/>
                                      </p:stCondLst>
                                      <p:childTnLst>
                                        <p:animScale>
                                          <p:cBhvr>
                                            <p:cTn id="259" dur="150" fill="hold"/>
                                            <p:tgtEl>
                                              <p:spTgt spid="182"/>
                                            </p:tgtEl>
                                          </p:cBhvr>
                                          <p:by x="100000" y="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0" presetID="6" presetClass="emph" presetSubtype="0" autoRev="1" fill="hold" grpId="1" nodeType="withEffect">
                                      <p:stCondLst>
                                        <p:cond delay="1620"/>
                                      </p:stCondLst>
                                      <p:childTnLst>
                                        <p:animScale>
                                          <p:cBhvr>
                                            <p:cTn id="261" dur="150" fill="hold"/>
                                            <p:tgtEl>
                                              <p:spTgt spid="183"/>
                                            </p:tgtEl>
                                          </p:cBhvr>
                                          <p:by x="100000" y="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2" presetID="6" presetClass="emph" presetSubtype="0" autoRev="1" fill="hold" grpId="1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animScale>
                                          <p:cBhvr>
                                            <p:cTn id="263" dur="150" fill="hold"/>
                                            <p:tgtEl>
                                              <p:spTgt spid="184"/>
                                            </p:tgtEl>
                                          </p:cBhvr>
                                          <p:by x="100000" y="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4" presetID="6" presetClass="emph" presetSubtype="0" autoRev="1" fill="hold" grpId="1" nodeType="withEffect">
                                      <p:stCondLst>
                                        <p:cond delay="1680"/>
                                      </p:stCondLst>
                                      <p:childTnLst>
                                        <p:animScale>
                                          <p:cBhvr>
                                            <p:cTn id="265" dur="150" fill="hold"/>
                                            <p:tgtEl>
                                              <p:spTgt spid="185"/>
                                            </p:tgtEl>
                                          </p:cBhvr>
                                          <p:by x="100000" y="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6" presetID="6" presetClass="emph" presetSubtype="0" autoRev="1" fill="hold" grpId="1" nodeType="withEffect">
                                      <p:stCondLst>
                                        <p:cond delay="1710"/>
                                      </p:stCondLst>
                                      <p:childTnLst>
                                        <p:animScale>
                                          <p:cBhvr>
                                            <p:cTn id="267" dur="150" fill="hold"/>
                                            <p:tgtEl>
                                              <p:spTgt spid="186"/>
                                            </p:tgtEl>
                                          </p:cBhvr>
                                          <p:by x="10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8" presetID="6" presetClass="emph" presetSubtype="0" autoRev="1" fill="hold" grpId="1" nodeType="withEffect">
                                      <p:stCondLst>
                                        <p:cond delay="1740"/>
                                      </p:stCondLst>
                                      <p:childTnLst>
                                        <p:animScale>
                                          <p:cBhvr>
                                            <p:cTn id="269" dur="150" fill="hold"/>
                                            <p:tgtEl>
                                              <p:spTgt spid="187"/>
                                            </p:tgtEl>
                                          </p:cBhvr>
                                          <p:by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0" presetID="6" presetClass="emph" presetSubtype="0" autoRev="1" fill="hold" grpId="1" nodeType="withEffect">
                                      <p:stCondLst>
                                        <p:cond delay="1770"/>
                                      </p:stCondLst>
                                      <p:childTnLst>
                                        <p:animScale>
                                          <p:cBhvr>
                                            <p:cTn id="271" dur="150" fill="hold"/>
                                            <p:tgtEl>
                                              <p:spTgt spid="188"/>
                                            </p:tgtEl>
                                          </p:cBhvr>
                                          <p:by x="10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2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273" dur="150" fill="hold"/>
                                            <p:tgtEl>
                                              <p:spTgt spid="189"/>
                                            </p:tgtEl>
                                          </p:cBhvr>
                                          <p:by x="100000" y="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4" presetID="6" presetClass="emph" presetSubtype="0" autoRev="1" fill="hold" grpId="1" nodeType="withEffect">
                                      <p:stCondLst>
                                        <p:cond delay="1830"/>
                                      </p:stCondLst>
                                      <p:childTnLst>
                                        <p:animScale>
                                          <p:cBhvr>
                                            <p:cTn id="275" dur="150" fill="hold"/>
                                            <p:tgtEl>
                                              <p:spTgt spid="190"/>
                                            </p:tgtEl>
                                          </p:cBhvr>
                                          <p:by x="100000" y="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6" presetID="6" presetClass="emph" presetSubtype="0" autoRev="1" fill="hold" grpId="1" nodeType="withEffect">
                                      <p:stCondLst>
                                        <p:cond delay="1860"/>
                                      </p:stCondLst>
                                      <p:childTnLst>
                                        <p:animScale>
                                          <p:cBhvr>
                                            <p:cTn id="277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00000" y="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8" presetID="1" presetClass="emph" presetSubtype="2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279" dur="1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280" dur="1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281" dur="1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2" presetID="1" presetClass="emph" presetSubtype="2" autoRev="1" fill="hold" nodeType="withEffect">
                                      <p:stCondLst>
                                        <p:cond delay="93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283" dur="15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284" dur="15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285" dur="15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6" presetID="1" presetClass="emph" presetSubtype="2" autoRev="1" fill="hold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287" dur="15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288" dur="15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289" dur="15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0" presetID="1" presetClass="emph" presetSubtype="2" autoRev="1" fill="hold" nodeType="withEffect">
                                      <p:stCondLst>
                                        <p:cond delay="99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291" dur="15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292" dur="15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293" dur="15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4" presetID="1" presetClass="emph" presetSubtype="2" autoRev="1" fill="hold" nodeType="withEffect">
                                      <p:stCondLst>
                                        <p:cond delay="102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295" dur="15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296" dur="15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297" dur="15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8" presetID="1" presetClass="emph" presetSubtype="2" autoRev="1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299" dur="15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00" dur="15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01" dur="15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2" presetID="1" presetClass="emph" presetSubtype="2" autoRev="1" fill="hold" nodeType="withEffect">
                                      <p:stCondLst>
                                        <p:cond delay="108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03" dur="15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04" dur="15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05" dur="15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6" presetID="1" presetClass="emph" presetSubtype="2" autoRev="1" fill="hold" nodeType="withEffect">
                                      <p:stCondLst>
                                        <p:cond delay="111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07" dur="15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08" dur="15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09" dur="15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0" presetID="1" presetClass="emph" presetSubtype="2" autoRev="1" fill="hold" nodeType="withEffect">
                                      <p:stCondLst>
                                        <p:cond delay="114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11" dur="15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12" dur="15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13" dur="15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4" presetID="1" presetClass="emph" presetSubtype="2" autoRev="1" fill="hold" nodeType="withEffect">
                                      <p:stCondLst>
                                        <p:cond delay="117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15" dur="15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16" dur="15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17" dur="15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8" presetID="1" presetClass="emph" presetSubtype="2" autoRev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19" dur="15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20" dur="15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21" dur="15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2" presetID="1" presetClass="emph" presetSubtype="2" autoRev="1" fill="hold" nodeType="withEffect">
                                      <p:stCondLst>
                                        <p:cond delay="123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23" dur="15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24" dur="15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25" dur="15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6" presetID="1" presetClass="emph" presetSubtype="2" autoRev="1" fill="hold" nodeType="withEffect">
                                      <p:stCondLst>
                                        <p:cond delay="126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27" dur="15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28" dur="15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29" dur="15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0" presetID="1" presetClass="emph" presetSubtype="2" autoRev="1" fill="hold" nodeType="withEffect">
                                      <p:stCondLst>
                                        <p:cond delay="129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31" dur="15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32" dur="15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33" dur="15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4" presetID="1" presetClass="emph" presetSubtype="2" autoRev="1" fill="hold" nodeType="withEffect">
                                      <p:stCondLst>
                                        <p:cond delay="132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35" dur="15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36" dur="15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37" dur="15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8" presetID="1" presetClass="emph" presetSubtype="2" autoRev="1" fill="hold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39" dur="15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40" dur="15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41" dur="15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2" presetID="1" presetClass="emph" presetSubtype="2" autoRev="1" fill="hold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43" dur="15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44" dur="15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45" dur="15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6" presetID="1" presetClass="emph" presetSubtype="2" autoRev="1" fill="hold" nodeType="withEffect">
                                      <p:stCondLst>
                                        <p:cond delay="141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47" dur="15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48" dur="15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49" dur="15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0" presetID="1" presetClass="emph" presetSubtype="2" autoRev="1" fill="hold" nodeType="withEffect">
                                      <p:stCondLst>
                                        <p:cond delay="144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51" dur="15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52" dur="15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53" dur="15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4" presetID="1" presetClass="emph" presetSubtype="2" autoRev="1" fill="hold" nodeType="withEffect">
                                      <p:stCondLst>
                                        <p:cond delay="147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55" dur="15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56" dur="15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57" dur="15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8" presetID="1" presetClass="emph" presetSubtype="2" autoRev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59" dur="15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60" dur="15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61" dur="15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2" presetID="1" presetClass="emph" presetSubtype="2" autoRev="1" fill="hold" nodeType="withEffect">
                                      <p:stCondLst>
                                        <p:cond delay="153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3" dur="15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64" dur="15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65" dur="15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6" presetID="1" presetClass="emph" presetSubtype="2" autoRev="1" fill="hold" nodeType="withEffect">
                                      <p:stCondLst>
                                        <p:cond delay="156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7" dur="15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68" dur="15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69" dur="15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0" presetID="1" presetClass="emph" presetSubtype="2" autoRev="1" fill="hold" nodeType="withEffect">
                                      <p:stCondLst>
                                        <p:cond delay="159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71" dur="15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72" dur="15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73" dur="15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4" presetID="1" presetClass="emph" presetSubtype="2" autoRev="1" fill="hold" nodeType="withEffect">
                                      <p:stCondLst>
                                        <p:cond delay="162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75" dur="15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76" dur="15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77" dur="15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8" presetID="1" presetClass="emph" presetSubtype="2" autoRev="1" fill="hold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79" dur="15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80" dur="15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1" dur="15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2" presetID="1" presetClass="emph" presetSubtype="2" autoRev="1" fill="hold" nodeType="withEffect">
                                      <p:stCondLst>
                                        <p:cond delay="168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83" dur="15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84" dur="15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5" dur="15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6" presetID="1" presetClass="emph" presetSubtype="2" autoRev="1" fill="hold" nodeType="withEffect">
                                      <p:stCondLst>
                                        <p:cond delay="171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87" dur="15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88" dur="15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9" dur="15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0" presetID="1" presetClass="emph" presetSubtype="2" autoRev="1" fill="hold" nodeType="withEffect">
                                      <p:stCondLst>
                                        <p:cond delay="174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91" dur="15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92" dur="15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93" dur="15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4" presetID="1" presetClass="emph" presetSubtype="2" autoRev="1" fill="hold" nodeType="withEffect">
                                      <p:stCondLst>
                                        <p:cond delay="177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95" dur="15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96" dur="15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97" dur="15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8" presetID="1" presetClass="emph" presetSubtype="2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99" dur="15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400" dur="15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01" dur="15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2" presetID="1" presetClass="emph" presetSubtype="2" autoRev="1" fill="hold" nodeType="withEffect">
                                      <p:stCondLst>
                                        <p:cond delay="183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3" dur="15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404" dur="15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05" dur="15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6" presetID="1" presetClass="emph" presetSubtype="2" autoRev="1" fill="hold" nodeType="withEffect">
                                      <p:stCondLst>
                                        <p:cond delay="186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7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408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09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0" presetID="10" presetClass="entr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2" dur="250"/>
                                            <p:tgtEl>
                                              <p:spTgt spid="1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3" presetID="63" presetClass="path" presetSubtype="0" fill="hold" grpId="0" nodeType="withEffect" p14:presetBounceEnd="73333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1.25E-6 4.07407E-6 L 0.1013 4.07407E-6 " pathEditMode="relative" rAng="0" ptsTypes="AA" p14:bounceEnd="73333">
                                          <p:cBhvr>
                                            <p:cTn id="414" dur="75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6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7" dur="75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8" presetID="10" presetClass="entr" presetSubtype="0" fill="hold" grpId="0" nodeType="withEffect">
                                      <p:stCondLst>
                                        <p:cond delay="1550"/>
                                      </p:stCondLst>
                                      <p:childTnLst>
                                        <p:set>
                                          <p:cBhvr>
                                            <p:cTn id="4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0" dur="75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1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3" dur="750"/>
                                            <p:tgtEl>
                                              <p:spTgt spid="2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4" presetID="10" presetClass="entr" presetSubtype="0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4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6" dur="750"/>
                                            <p:tgtEl>
                                              <p:spTgt spid="2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7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9" dur="750"/>
                                            <p:tgtEl>
                                              <p:spTgt spid="2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0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2" dur="750"/>
                                            <p:tgtEl>
                                              <p:spTgt spid="2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3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5" dur="750"/>
                                            <p:tgtEl>
                                              <p:spTgt spid="2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6" presetID="10" presetClass="entr" presetSubtype="0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4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8" dur="75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9" presetID="1" presetClass="path" presetSubtype="0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0.00013 -0.00069 C 0.02878 -0.00393 0.05586 0.05232 0.0517 0.10556 C 0.05521 0.14167 -0.00195 0.24815 -0.04922 0.1257 C -0.06445 0.02176 -0.01054 0.00139 -0.00013 -0.00069 Z " pathEditMode="relative" rAng="0" ptsTypes="AAAA">
                                          <p:cBhvr>
                                            <p:cTn id="440" dur="60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" y="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1" presetID="1" presetClass="path" presetSubtype="0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-0.00013 -0.00069 C 0.02877 -0.00393 0.05586 0.05232 0.05169 0.10556 C 0.05521 0.14167 -0.00195 0.24815 -0.04922 0.12569 C -0.06445 0.02176 -0.01055 0.00139 -0.00013 -0.00069 Z " pathEditMode="relative" rAng="0" ptsTypes="AAAA">
                                          <p:cBhvr>
                                            <p:cTn id="442" dur="6000" spd="-1000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" y="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3" presetID="1" presetClass="path" presetSubtype="0" fill="hold" grpId="1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animMotion origin="layout" path="M -0.00013 -0.0007 C 0.02878 -0.00394 0.05586 0.05231 0.0517 0.10555 C 0.05521 0.14166 -0.00195 0.24814 -0.04921 0.12569 C -0.06445 0.02176 -0.01054 0.00138 -0.00013 -0.0007 Z " pathEditMode="relative" rAng="0" ptsTypes="AAAA">
                                          <p:cBhvr>
                                            <p:cTn id="444" dur="6000" fill="hold"/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" y="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5" presetID="1" presetClass="path" presetSubtype="0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-0.00013 -0.00069 C 0.02878 -0.00393 0.05586 0.05232 0.05169 0.10556 C 0.05521 0.14167 -0.00195 0.24815 -0.04922 0.1257 C -0.06445 0.02176 -0.01055 0.00139 -0.00013 -0.00069 Z " pathEditMode="relative" rAng="0" ptsTypes="AAAA">
                                          <p:cBhvr>
                                            <p:cTn id="446" dur="6000" spd="-1000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" y="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7" presetID="1" presetClass="path" presetSubtype="0" fill="hold" grpId="1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animMotion origin="layout" path="M -0.00013 -0.0007 C 0.02878 -0.00394 0.05586 0.05231 0.0517 0.10555 C 0.05521 0.14167 -0.00195 0.24815 -0.04921 0.12569 C -0.06445 0.02176 -0.01054 0.00139 -0.00013 -0.0007 Z " pathEditMode="relative" rAng="0" ptsTypes="AAAA">
                                          <p:cBhvr>
                                            <p:cTn id="448" dur="6000" fill="hold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" y="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9" presetID="1" presetClass="path" presetSubtype="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0.00013 -0.0007 C 0.02878 -0.00394 0.05586 0.05231 0.05169 0.10555 C 0.05521 0.14166 -0.00195 0.24814 -0.04922 0.12569 C -0.06445 0.02175 -0.01055 0.00138 -0.00013 -0.0007 Z " pathEditMode="relative" rAng="0" ptsTypes="AAAA">
                                          <p:cBhvr>
                                            <p:cTn id="450" dur="6000" spd="-1000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" y="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1" presetID="1" presetClass="path" presetSubtype="0" fill="hold" grpId="1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animMotion origin="layout" path="M -0.00013 -0.00069 C 0.02878 -0.00393 0.05586 0.05232 0.0517 0.10556 C 0.05521 0.14167 -0.00195 0.24815 -0.04921 0.1257 C -0.06445 0.02176 -0.01054 0.00139 -0.00013 -0.00069 Z " pathEditMode="relative" rAng="0" ptsTypes="AAAA">
                                          <p:cBhvr>
                                            <p:cTn id="452" dur="60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" y="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3" presetID="1" presetClass="path" presetSubtype="0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Motion origin="layout" path="M -0.00013 -0.0007 C 0.02878 -0.00394 0.05586 0.05231 0.05169 0.10555 C 0.05521 0.14166 -0.00195 0.24814 -0.04922 0.12569 C -0.06445 0.02176 -0.01055 0.00139 -0.00013 -0.0007 Z " pathEditMode="relative" rAng="0" ptsTypes="AAAA">
                                          <p:cBhvr>
                                            <p:cTn id="454" dur="6000" spd="-1000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" y="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5" presetID="38" presetClass="entr" presetSubtype="0" accel="50000" fill="hold" grpId="0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4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457" dur="34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8" dur="341" fill="hold">
                                              <p:stCondLst>
                                                <p:cond delay="341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9" dur="34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0" dur="117" decel="50000" autoRev="1" fill="hold">
                                              <p:stCondLst>
                                                <p:cond delay="341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1" dur="102" fill="hold">
                                              <p:stCondLst>
                                                <p:cond delay="648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2" presetID="35" presetClass="path" presetSubtype="0" autoRev="1" fill="hold" grpId="1" nodeType="withEffect">
                                      <p:stCondLst>
                                        <p:cond delay="27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3.95833E-6 1.85185E-6 L -0.03776 1.85185E-6 " pathEditMode="relative" rAng="0" ptsTypes="AA">
                                          <p:cBhvr>
                                            <p:cTn id="463" dur="3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8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4" presetID="63" presetClass="path" presetSubtype="0" autoRev="1" fill="hold" grpId="2" nodeType="withEffect">
                                      <p:stCondLst>
                                        <p:cond delay="33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3.95833E-6 1.85185E-6 L 0.02747 1.85185E-6 " pathEditMode="relative" rAng="0" ptsTypes="AA">
                                          <p:cBhvr>
                                            <p:cTn id="465" dur="3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6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6" presetID="8" presetClass="emph" presetSubtype="0" decel="100000" fill="hold" grpId="2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67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8" presetID="8" presetClass="emph" presetSubtype="0" decel="100000" fill="hold" grpId="2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69" dur="3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0" presetID="8" presetClass="emph" presetSubtype="0" decel="100000" fill="hold" grpId="2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71" dur="3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2" presetID="8" presetClass="emph" presetSubtype="0" decel="100000" fill="hold" grpId="2" nodeType="withEffect">
                                      <p:stCondLst>
                                        <p:cond delay="38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73" dur="3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4" presetID="8" presetClass="emph" presetSubtype="0" decel="100000" fill="hold" grpId="2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75" dur="3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6" presetID="8" presetClass="emph" presetSubtype="0" decel="100000" fill="hold" grpId="2" nodeType="withEffect">
                                      <p:stCondLst>
                                        <p:cond delay="39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77" dur="3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8" presetID="8" presetClass="emph" presetSubtype="0" decel="100000" fill="hold" grpId="2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79" dur="3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0" presetID="8" presetClass="emph" presetSubtype="0" decel="100000" fill="hold" grpId="2" nodeType="withEffect">
                                      <p:stCondLst>
                                        <p:cond delay="40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81" dur="3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2" presetID="8" presetClass="emph" presetSubtype="0" decel="100000" fill="hold" grpId="2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83" dur="3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4" presetID="8" presetClass="emph" presetSubtype="0" decel="100000" fill="hold" grpId="2" nodeType="withEffect">
                                      <p:stCondLst>
                                        <p:cond delay="41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85" dur="3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6" presetID="8" presetClass="emph" presetSubtype="0" decel="100000" fill="hold" grpId="2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87" dur="3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8" presetID="8" presetClass="emph" presetSubtype="0" decel="100000" fill="hold" grpId="2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89" dur="3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0" presetID="8" presetClass="emph" presetSubtype="0" decel="100000" fill="hold" grpId="2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91" dur="3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2" presetID="8" presetClass="emph" presetSubtype="0" decel="100000" fill="hold" grpId="2" nodeType="withEffect">
                                      <p:stCondLst>
                                        <p:cond delay="43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93" dur="3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4" presetID="8" presetClass="emph" presetSubtype="0" decel="100000" fill="hold" grpId="2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95" dur="3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6" presetID="8" presetClass="emph" presetSubtype="0" decel="100000" fill="hold" grpId="2" nodeType="withEffect">
                                      <p:stCondLst>
                                        <p:cond delay="44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97" dur="3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8" presetID="8" presetClass="emph" presetSubtype="0" decel="100000" fill="hold" grpId="2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99" dur="3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0" presetID="8" presetClass="emph" presetSubtype="0" decel="100000" fill="hold" grpId="2" nodeType="withEffect">
                                      <p:stCondLst>
                                        <p:cond delay="45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01" dur="3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2" presetID="8" presetClass="emph" presetSubtype="0" decel="100000" fill="hold" grpId="2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03" dur="3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4" presetID="8" presetClass="emph" presetSubtype="0" decel="100000" fill="hold" grpId="2" nodeType="withEffect">
                                      <p:stCondLst>
                                        <p:cond delay="46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05" dur="3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6" presetID="8" presetClass="emph" presetSubtype="0" decel="100000" fill="hold" grpId="2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07" dur="3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8" presetID="8" presetClass="emph" presetSubtype="0" decel="100000" fill="hold" grpId="2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09" dur="3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0" presetID="8" presetClass="emph" presetSubtype="0" decel="100000" fill="hold" grpId="2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11" dur="3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2" presetID="8" presetClass="emph" presetSubtype="0" decel="100000" fill="hold" grpId="2" nodeType="withEffect">
                                      <p:stCondLst>
                                        <p:cond delay="48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13" dur="3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4" presetID="8" presetClass="emph" presetSubtype="0" decel="100000" fill="hold" grpId="2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15" dur="3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6" presetID="8" presetClass="emph" presetSubtype="0" decel="100000" fill="hold" grpId="2" nodeType="withEffect">
                                      <p:stCondLst>
                                        <p:cond delay="49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17" dur="30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8" presetID="8" presetClass="emph" presetSubtype="0" decel="100000" fill="hold" grpId="2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19" dur="3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0" presetID="8" presetClass="emph" presetSubtype="0" decel="100000" fill="hold" grpId="2" nodeType="withEffect">
                                      <p:stCondLst>
                                        <p:cond delay="50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21" dur="3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2" presetID="8" presetClass="emph" presetSubtype="0" decel="100000" fill="hold" grpId="2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23" dur="3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4" presetID="8" presetClass="emph" presetSubtype="0" decel="100000" fill="hold" grpId="2" nodeType="withEffect">
                                      <p:stCondLst>
                                        <p:cond delay="51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25" dur="3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6" presetID="8" presetClass="emph" presetSubtype="0" decel="100000" fill="hold" grpId="2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27" dur="3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8" presetID="8" presetClass="emph" presetSubtype="0" decel="100000" fill="hold" grpId="2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29" dur="3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0" presetID="8" presetClass="emph" presetSubtype="0" decel="100000" fill="hold" grpId="2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31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2" presetID="41" presetClass="entr" presetSubtype="0" fill="hold" grpId="0" nodeType="withEffect">
                                      <p:stCondLst>
                                        <p:cond delay="5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4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5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6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7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8" dur="500" tmFilter="0,0; .5, 1; 1, 1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9" presetID="23" presetClass="entr" presetSubtype="16" fill="hold" grpId="0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5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1" dur="400" fill="hold"/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2" dur="400" fill="hold"/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3" presetID="17" presetClass="entr" presetSubtype="8" fill="hold" grpId="0" nodeType="withEffect">
                                      <p:stCondLst>
                                        <p:cond delay="5650"/>
                                      </p:stCondLst>
                                      <p:childTnLst>
                                        <p:set>
                                          <p:cBhvr>
                                            <p:cTn id="5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5" dur="1000" fill="hold"/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6" dur="1000" fill="hold"/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7" dur="1000" fill="hold"/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8" dur="1000" fill="hold"/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9" presetID="63" presetClass="path" presetSubtype="0" fill="hold" grpId="1" nodeType="withEffect">
                                      <p:stCondLst>
                                        <p:cond delay="5650"/>
                                      </p:stCondLst>
                                      <p:childTnLst>
                                        <p:animMotion origin="layout" path="M 4.79167E-6 0 L 0.56549 0 " pathEditMode="relative" rAng="0" ptsTypes="AA">
                                          <p:cBhvr>
                                            <p:cTn id="550" dur="1000" fill="hold"/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826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6" grpId="0" animBg="1" autoUpdateAnimBg="0"/>
          <p:bldP spid="206" grpId="1" animBg="1" autoUpdateAnimBg="0"/>
          <p:bldP spid="232" grpId="0" animBg="1" autoUpdateAnimBg="0"/>
          <p:bldP spid="232" grpId="1" animBg="1" autoUpdateAnimBg="0"/>
          <p:bldP spid="233" grpId="0" animBg="1" autoUpdateAnimBg="0"/>
          <p:bldP spid="233" grpId="1" animBg="1" autoUpdateAnimBg="0"/>
          <p:bldP spid="234" grpId="0" animBg="1" autoUpdateAnimBg="0"/>
          <p:bldP spid="234" grpId="1" animBg="1" autoUpdateAnimBg="0"/>
          <p:bldP spid="235" grpId="0" animBg="1" autoUpdateAnimBg="0"/>
          <p:bldP spid="235" grpId="1" animBg="1" autoUpdateAnimBg="0"/>
          <p:bldP spid="236" grpId="0" animBg="1" autoUpdateAnimBg="0"/>
          <p:bldP spid="236" grpId="1" animBg="1" autoUpdateAnimBg="0"/>
          <p:bldP spid="237" grpId="0" animBg="1" autoUpdateAnimBg="0"/>
          <p:bldP spid="237" grpId="1" animBg="1" autoUpdateAnimBg="0"/>
          <p:bldP spid="207" grpId="0" animBg="1"/>
          <p:bldP spid="207" grpId="1" animBg="1"/>
          <p:bldP spid="198" grpId="0" animBg="1"/>
          <p:bldP spid="198" grpId="1" animBg="1"/>
          <p:bldP spid="3" grpId="0"/>
          <p:bldP spid="3" grpId="1"/>
          <p:bldP spid="6" grpId="0" animBg="1"/>
          <p:bldP spid="6" grpId="1" animBg="1"/>
          <p:bldP spid="6" grpId="2" animBg="1"/>
          <p:bldP spid="160" grpId="0" animBg="1"/>
          <p:bldP spid="160" grpId="1" animBg="1"/>
          <p:bldP spid="160" grpId="2" animBg="1"/>
          <p:bldP spid="161" grpId="0" animBg="1"/>
          <p:bldP spid="161" grpId="1" animBg="1"/>
          <p:bldP spid="161" grpId="2" animBg="1"/>
          <p:bldP spid="162" grpId="0" animBg="1"/>
          <p:bldP spid="162" grpId="1" animBg="1"/>
          <p:bldP spid="162" grpId="2" animBg="1"/>
          <p:bldP spid="163" grpId="0" animBg="1"/>
          <p:bldP spid="163" grpId="1" animBg="1"/>
          <p:bldP spid="163" grpId="2" animBg="1"/>
          <p:bldP spid="164" grpId="0" animBg="1"/>
          <p:bldP spid="164" grpId="1" animBg="1"/>
          <p:bldP spid="164" grpId="2" animBg="1"/>
          <p:bldP spid="165" grpId="0" animBg="1"/>
          <p:bldP spid="165" grpId="1" animBg="1"/>
          <p:bldP spid="165" grpId="2" animBg="1"/>
          <p:bldP spid="166" grpId="0" animBg="1"/>
          <p:bldP spid="166" grpId="1" animBg="1"/>
          <p:bldP spid="166" grpId="2" animBg="1"/>
          <p:bldP spid="167" grpId="0" animBg="1"/>
          <p:bldP spid="167" grpId="1" animBg="1"/>
          <p:bldP spid="167" grpId="2" animBg="1"/>
          <p:bldP spid="168" grpId="0" animBg="1"/>
          <p:bldP spid="168" grpId="1" animBg="1"/>
          <p:bldP spid="168" grpId="2" animBg="1"/>
          <p:bldP spid="169" grpId="0" animBg="1"/>
          <p:bldP spid="169" grpId="1" animBg="1"/>
          <p:bldP spid="169" grpId="2" animBg="1"/>
          <p:bldP spid="170" grpId="0" animBg="1"/>
          <p:bldP spid="170" grpId="1" animBg="1"/>
          <p:bldP spid="170" grpId="2" animBg="1"/>
          <p:bldP spid="171" grpId="0" animBg="1"/>
          <p:bldP spid="171" grpId="1" animBg="1"/>
          <p:bldP spid="171" grpId="2" animBg="1"/>
          <p:bldP spid="172" grpId="0" animBg="1"/>
          <p:bldP spid="172" grpId="1" animBg="1"/>
          <p:bldP spid="172" grpId="2" animBg="1"/>
          <p:bldP spid="173" grpId="0" animBg="1"/>
          <p:bldP spid="173" grpId="1" animBg="1"/>
          <p:bldP spid="173" grpId="2" animBg="1"/>
          <p:bldP spid="174" grpId="0" animBg="1"/>
          <p:bldP spid="174" grpId="1" animBg="1"/>
          <p:bldP spid="174" grpId="2" animBg="1"/>
          <p:bldP spid="175" grpId="0" animBg="1"/>
          <p:bldP spid="175" grpId="1" animBg="1"/>
          <p:bldP spid="175" grpId="2" animBg="1"/>
          <p:bldP spid="176" grpId="0" animBg="1"/>
          <p:bldP spid="176" grpId="1" animBg="1"/>
          <p:bldP spid="176" grpId="2" animBg="1"/>
          <p:bldP spid="177" grpId="0" animBg="1"/>
          <p:bldP spid="177" grpId="1" animBg="1"/>
          <p:bldP spid="177" grpId="2" animBg="1"/>
          <p:bldP spid="178" grpId="0" animBg="1"/>
          <p:bldP spid="178" grpId="1" animBg="1"/>
          <p:bldP spid="178" grpId="2" animBg="1"/>
          <p:bldP spid="179" grpId="0" animBg="1"/>
          <p:bldP spid="179" grpId="1" animBg="1"/>
          <p:bldP spid="179" grpId="2" animBg="1"/>
          <p:bldP spid="180" grpId="0" animBg="1"/>
          <p:bldP spid="180" grpId="1" animBg="1"/>
          <p:bldP spid="180" grpId="2" animBg="1"/>
          <p:bldP spid="181" grpId="0" animBg="1"/>
          <p:bldP spid="181" grpId="1" animBg="1"/>
          <p:bldP spid="181" grpId="2" animBg="1"/>
          <p:bldP spid="182" grpId="0" animBg="1"/>
          <p:bldP spid="182" grpId="1" animBg="1"/>
          <p:bldP spid="182" grpId="2" animBg="1"/>
          <p:bldP spid="183" grpId="0" animBg="1"/>
          <p:bldP spid="183" grpId="1" animBg="1"/>
          <p:bldP spid="183" grpId="2" animBg="1"/>
          <p:bldP spid="184" grpId="0" animBg="1"/>
          <p:bldP spid="184" grpId="1" animBg="1"/>
          <p:bldP spid="184" grpId="2" animBg="1"/>
          <p:bldP spid="185" grpId="0" animBg="1"/>
          <p:bldP spid="185" grpId="1" animBg="1"/>
          <p:bldP spid="185" grpId="2" animBg="1"/>
          <p:bldP spid="186" grpId="0" animBg="1"/>
          <p:bldP spid="186" grpId="1" animBg="1"/>
          <p:bldP spid="186" grpId="2" animBg="1"/>
          <p:bldP spid="187" grpId="0" animBg="1"/>
          <p:bldP spid="187" grpId="1" animBg="1"/>
          <p:bldP spid="187" grpId="2" animBg="1"/>
          <p:bldP spid="188" grpId="0" animBg="1"/>
          <p:bldP spid="188" grpId="1" animBg="1"/>
          <p:bldP spid="188" grpId="2" animBg="1"/>
          <p:bldP spid="189" grpId="0" animBg="1"/>
          <p:bldP spid="189" grpId="1" animBg="1"/>
          <p:bldP spid="189" grpId="2" animBg="1"/>
          <p:bldP spid="190" grpId="0" animBg="1"/>
          <p:bldP spid="190" grpId="1" animBg="1"/>
          <p:bldP spid="190" grpId="2" animBg="1"/>
          <p:bldP spid="36" grpId="0" animBg="1"/>
          <p:bldP spid="36" grpId="1" animBg="1"/>
          <p:bldP spid="36" grpId="2" animBg="1"/>
          <p:bldP spid="241" grpId="0"/>
          <p:bldP spid="241" grpId="1"/>
          <p:bldP spid="241" grpId="2"/>
          <p:bldP spid="251" grpId="0"/>
          <p:bldP spid="302" grpId="0" animBg="1"/>
          <p:bldP spid="303" grpId="0" animBg="1"/>
          <p:bldP spid="30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4" presetClass="emph" presetSubtype="0" fill="hold" grpId="1" nodeType="withEffect">
                                      <p:stCondLst>
                                        <p:cond delay="30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animMotion origin="layout" path="M -2.5E-6 -4.81481E-6 L -2.5E-6 -0.00416 " pathEditMode="relative" rAng="0" ptsTypes="AA">
                                          <p:cBhvr>
                                            <p:cTn id="9" dur="20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08"/>
                                        </p:animMotion>
                                        <p:animRot by="1500000">
                                          <p:cBhvr>
                                            <p:cTn id="1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1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2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13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17" presetClass="entr" presetSubtype="4" fill="hold" grpId="0" nodeType="withEffect">
                                      <p:stCondLst>
                                        <p:cond delay="598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7" presetClass="entr" presetSubtype="4" fill="hold" grpId="0" nodeType="withEffect">
                                      <p:stCondLst>
                                        <p:cond delay="659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7" presetClass="entr" presetSubtype="4" fill="hold" grpId="0" nodeType="withEffect">
                                      <p:stCondLst>
                                        <p:cond delay="532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17" presetClass="entr" presetSubtype="4" fill="hold" grpId="0" nodeType="withEffect">
                                      <p:stCondLst>
                                        <p:cond delay="625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7" presetClass="entr" presetSubtype="4" fill="hold" grpId="0" nodeType="withEffect">
                                      <p:stCondLst>
                                        <p:cond delay="681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17" presetClass="entr" presetSubtype="4" fill="hold" grpId="0" nodeType="withEffect">
                                      <p:stCondLst>
                                        <p:cond delay="505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17" presetClass="entr" presetSubtype="4" fill="hold" grpId="0" nodeType="withEffect">
                                      <p:stCondLst>
                                        <p:cond delay="547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17" presetClass="entr" presetSubtype="4" fill="hold" grpId="0" nodeType="withEffect">
                                      <p:stCondLst>
                                        <p:cond delay="537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17" presetClass="entr" presetSubtype="4" fill="hold" grpId="0" nodeType="withEffect">
                                      <p:stCondLst>
                                        <p:cond delay="505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17" presetClass="entr" presetSubtype="4" fill="hold" grpId="0" nodeType="withEffect">
                                      <p:stCondLst>
                                        <p:cond delay="682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17" presetClass="entr" presetSubtype="4" fill="hold" grpId="0" nodeType="withEffect">
                                      <p:stCondLst>
                                        <p:cond delay="675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3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17" presetClass="entr" presetSubtype="4" fill="hold" grpId="0" nodeType="withEffect">
                                      <p:stCondLst>
                                        <p:cond delay="577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17" presetClass="entr" presetSubtype="4" fill="hold" grpId="0" nodeType="withEffect">
                                      <p:stCondLst>
                                        <p:cond delay="736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3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3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17" presetClass="entr" presetSubtype="4" fill="hold" grpId="0" nodeType="withEffect">
                                      <p:stCondLst>
                                        <p:cond delay="67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3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3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3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3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17" presetClass="entr" presetSubtype="4" fill="hold" grpId="0" nodeType="withEffect">
                                      <p:stCondLst>
                                        <p:cond delay="683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3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3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3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17" presetClass="entr" presetSubtype="4" fill="hold" grpId="0" nodeType="withEffect">
                                      <p:stCondLst>
                                        <p:cond delay="528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3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3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17" presetClass="entr" presetSubtype="4" fill="hold" grpId="0" nodeType="withEffect">
                                      <p:stCondLst>
                                        <p:cond delay="722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6" presetID="17" presetClass="entr" presetSubtype="4" fill="hold" grpId="0" nodeType="withEffect">
                                      <p:stCondLst>
                                        <p:cond delay="635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3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2" presetID="17" presetClass="entr" presetSubtype="4" fill="hold" grpId="0" nodeType="withEffect">
                                      <p:stCondLst>
                                        <p:cond delay="52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3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3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17" presetClass="entr" presetSubtype="4" fill="hold" grpId="0" nodeType="withEffect">
                                      <p:stCondLst>
                                        <p:cond delay="504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3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3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3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4" presetID="17" presetClass="entr" presetSubtype="4" fill="hold" grpId="0" nodeType="withEffect">
                                      <p:stCondLst>
                                        <p:cond delay="669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3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3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3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3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0" presetID="17" presetClass="entr" presetSubtype="4" fill="hold" grpId="0" nodeType="withEffect">
                                      <p:stCondLst>
                                        <p:cond delay="602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3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3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3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3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6" presetID="17" presetClass="entr" presetSubtype="4" fill="hold" grpId="0" nodeType="withEffect">
                                      <p:stCondLst>
                                        <p:cond delay="541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3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3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3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2" presetID="17" presetClass="entr" presetSubtype="4" fill="hold" grpId="0" nodeType="withEffect">
                                      <p:stCondLst>
                                        <p:cond delay="556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3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3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8" presetID="17" presetClass="entr" presetSubtype="4" fill="hold" grpId="0" nodeType="withEffect">
                                      <p:stCondLst>
                                        <p:cond delay="657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0" dur="3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3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4" presetID="17" presetClass="entr" presetSubtype="4" fill="hold" grpId="0" nodeType="withEffect">
                                      <p:stCondLst>
                                        <p:cond delay="533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6" dur="30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30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0" presetID="17" presetClass="entr" presetSubtype="4" fill="hold" grpId="0" nodeType="withEffect">
                                      <p:stCondLst>
                                        <p:cond delay="724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2" dur="3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3" dur="3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4" dur="3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6" presetID="17" presetClass="entr" presetSubtype="4" fill="hold" grpId="0" nodeType="withEffect">
                                      <p:stCondLst>
                                        <p:cond delay="616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8" dur="3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9" dur="3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0" dur="3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3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2" presetID="17" presetClass="entr" presetSubtype="4" fill="hold" grpId="0" nodeType="withEffect">
                                      <p:stCondLst>
                                        <p:cond delay="519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4" dur="3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3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6" dur="3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7" dur="3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8" presetID="17" presetClass="entr" presetSubtype="4" fill="hold" grpId="0" nodeType="withEffect">
                                      <p:stCondLst>
                                        <p:cond delay="603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1" dur="3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2" dur="3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3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4" presetID="17" presetClass="entr" presetSubtype="4" fill="hold" grpId="0" nodeType="withEffect">
                                      <p:stCondLst>
                                        <p:cond delay="552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3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3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8" dur="3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3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0" presetID="17" presetClass="entr" presetSubtype="4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2" dur="3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3" dur="3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3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5" dur="3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6" presetID="17" presetClass="entr" presetSubtype="4" fill="hold" grpId="0" nodeType="withEffect">
                                      <p:stCondLst>
                                        <p:cond delay="586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8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9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2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13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0000" y="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4" presetID="6" presetClass="emph" presetSubtype="0" autoRev="1" fill="hold" grpId="1" nodeType="withEffect">
                                      <p:stCondLst>
                                        <p:cond delay="930"/>
                                      </p:stCondLst>
                                      <p:childTnLst>
                                        <p:animScale>
                                          <p:cBhvr>
                                            <p:cTn id="215" dur="150" fill="hold"/>
                                            <p:tgtEl>
                                              <p:spTgt spid="160"/>
                                            </p:tgtEl>
                                          </p:cBhvr>
                                          <p:by x="100000" y="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6" presetID="6" presetClass="emph" presetSubtype="0" autoRev="1" fill="hold" grpId="1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Scale>
                                          <p:cBhvr>
                                            <p:cTn id="217" dur="150" fill="hold"/>
                                            <p:tgtEl>
                                              <p:spTgt spid="161"/>
                                            </p:tgtEl>
                                          </p:cBhvr>
                                          <p:by x="100000" y="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8" presetID="6" presetClass="emph" presetSubtype="0" autoRev="1" fill="hold" grpId="1" nodeType="withEffect">
                                      <p:stCondLst>
                                        <p:cond delay="990"/>
                                      </p:stCondLst>
                                      <p:childTnLst>
                                        <p:animScale>
                                          <p:cBhvr>
                                            <p:cTn id="219" dur="150" fill="hold"/>
                                            <p:tgtEl>
                                              <p:spTgt spid="162"/>
                                            </p:tgtEl>
                                          </p:cBhvr>
                                          <p:by x="10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0" presetID="6" presetClass="emph" presetSubtype="0" autoRev="1" fill="hold" grpId="1" nodeType="withEffect">
                                      <p:stCondLst>
                                        <p:cond delay="1020"/>
                                      </p:stCondLst>
                                      <p:childTnLst>
                                        <p:animScale>
                                          <p:cBhvr>
                                            <p:cTn id="221" dur="150" fill="hold"/>
                                            <p:tgtEl>
                                              <p:spTgt spid="163"/>
                                            </p:tgtEl>
                                          </p:cBhvr>
                                          <p:by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2" presetID="6" presetClass="emph" presetSubtype="0" autoRev="1" fill="hold" grpId="1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animScale>
                                          <p:cBhvr>
                                            <p:cTn id="223" dur="150" fill="hold"/>
                                            <p:tgtEl>
                                              <p:spTgt spid="164"/>
                                            </p:tgtEl>
                                          </p:cBhvr>
                                          <p:by x="10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4" presetID="6" presetClass="emph" presetSubtype="0" autoRev="1" fill="hold" grpId="1" nodeType="withEffect">
                                      <p:stCondLst>
                                        <p:cond delay="1080"/>
                                      </p:stCondLst>
                                      <p:childTnLst>
                                        <p:animScale>
                                          <p:cBhvr>
                                            <p:cTn id="225" dur="150" fill="hold"/>
                                            <p:tgtEl>
                                              <p:spTgt spid="165"/>
                                            </p:tgtEl>
                                          </p:cBhvr>
                                          <p:by x="100000" y="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6" presetID="6" presetClass="emph" presetSubtype="0" autoRev="1" fill="hold" grpId="1" nodeType="withEffect">
                                      <p:stCondLst>
                                        <p:cond delay="1110"/>
                                      </p:stCondLst>
                                      <p:childTnLst>
                                        <p:animScale>
                                          <p:cBhvr>
                                            <p:cTn id="227" dur="150" fill="hold"/>
                                            <p:tgtEl>
                                              <p:spTgt spid="166"/>
                                            </p:tgtEl>
                                          </p:cBhvr>
                                          <p:by x="100000" y="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8" presetID="6" presetClass="emph" presetSubtype="0" autoRev="1" fill="hold" grpId="1" nodeType="withEffect">
                                      <p:stCondLst>
                                        <p:cond delay="1140"/>
                                      </p:stCondLst>
                                      <p:childTnLst>
                                        <p:animScale>
                                          <p:cBhvr>
                                            <p:cTn id="229" dur="150" fill="hold"/>
                                            <p:tgtEl>
                                              <p:spTgt spid="167"/>
                                            </p:tgtEl>
                                          </p:cBhvr>
                                          <p:by x="100000" y="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0" presetID="6" presetClass="emph" presetSubtype="0" autoRev="1" fill="hold" grpId="1" nodeType="withEffect">
                                      <p:stCondLst>
                                        <p:cond delay="1170"/>
                                      </p:stCondLst>
                                      <p:childTnLst>
                                        <p:animScale>
                                          <p:cBhvr>
                                            <p:cTn id="231" dur="150" fill="hold"/>
                                            <p:tgtEl>
                                              <p:spTgt spid="168"/>
                                            </p:tgtEl>
                                          </p:cBhvr>
                                          <p:by x="100000" y="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2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233" dur="150" fill="hold"/>
                                            <p:tgtEl>
                                              <p:spTgt spid="169"/>
                                            </p:tgtEl>
                                          </p:cBhvr>
                                          <p:by x="100000" y="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4" presetID="6" presetClass="emph" presetSubtype="0" autoRev="1" fill="hold" grpId="1" nodeType="withEffect">
                                      <p:stCondLst>
                                        <p:cond delay="1230"/>
                                      </p:stCondLst>
                                      <p:childTnLst>
                                        <p:animScale>
                                          <p:cBhvr>
                                            <p:cTn id="235" dur="150" fill="hold"/>
                                            <p:tgtEl>
                                              <p:spTgt spid="170"/>
                                            </p:tgtEl>
                                          </p:cBhvr>
                                          <p:by x="10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6" presetID="6" presetClass="emph" presetSubtype="0" autoRev="1" fill="hold" grpId="1" nodeType="withEffect">
                                      <p:stCondLst>
                                        <p:cond delay="1260"/>
                                      </p:stCondLst>
                                      <p:childTnLst>
                                        <p:animScale>
                                          <p:cBhvr>
                                            <p:cTn id="237" dur="150" fill="hold"/>
                                            <p:tgtEl>
                                              <p:spTgt spid="171"/>
                                            </p:tgtEl>
                                          </p:cBhvr>
                                          <p:by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8" presetID="6" presetClass="emph" presetSubtype="0" autoRev="1" fill="hold" grpId="1" nodeType="withEffect">
                                      <p:stCondLst>
                                        <p:cond delay="1290"/>
                                      </p:stCondLst>
                                      <p:childTnLst>
                                        <p:animScale>
                                          <p:cBhvr>
                                            <p:cTn id="239" dur="150" fill="hold"/>
                                            <p:tgtEl>
                                              <p:spTgt spid="172"/>
                                            </p:tgtEl>
                                          </p:cBhvr>
                                          <p:by x="10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0" presetID="6" presetClass="emph" presetSubtype="0" autoRev="1" fill="hold" grpId="1" nodeType="withEffect">
                                      <p:stCondLst>
                                        <p:cond delay="1320"/>
                                      </p:stCondLst>
                                      <p:childTnLst>
                                        <p:animScale>
                                          <p:cBhvr>
                                            <p:cTn id="241" dur="150" fill="hold"/>
                                            <p:tgtEl>
                                              <p:spTgt spid="173"/>
                                            </p:tgtEl>
                                          </p:cBhvr>
                                          <p:by x="100000" y="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2" presetID="6" presetClass="emph" presetSubtype="0" autoRev="1" fill="hold" grpId="1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animScale>
                                          <p:cBhvr>
                                            <p:cTn id="243" dur="150" fill="hold"/>
                                            <p:tgtEl>
                                              <p:spTgt spid="174"/>
                                            </p:tgtEl>
                                          </p:cBhvr>
                                          <p:by x="100000" y="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4" presetID="6" presetClass="emph" presetSubtype="0" autoRev="1" fill="hold" grpId="1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animScale>
                                          <p:cBhvr>
                                            <p:cTn id="245" dur="150" fill="hold"/>
                                            <p:tgtEl>
                                              <p:spTgt spid="175"/>
                                            </p:tgtEl>
                                          </p:cBhvr>
                                          <p:by x="100000" y="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6" presetID="6" presetClass="emph" presetSubtype="0" autoRev="1" fill="hold" grpId="1" nodeType="withEffect">
                                      <p:stCondLst>
                                        <p:cond delay="1410"/>
                                      </p:stCondLst>
                                      <p:childTnLst>
                                        <p:animScale>
                                          <p:cBhvr>
                                            <p:cTn id="247" dur="150" fill="hold"/>
                                            <p:tgtEl>
                                              <p:spTgt spid="176"/>
                                            </p:tgtEl>
                                          </p:cBhvr>
                                          <p:by x="100000" y="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8" presetID="6" presetClass="emph" presetSubtype="0" autoRev="1" fill="hold" grpId="1" nodeType="withEffect">
                                      <p:stCondLst>
                                        <p:cond delay="1440"/>
                                      </p:stCondLst>
                                      <p:childTnLst>
                                        <p:animScale>
                                          <p:cBhvr>
                                            <p:cTn id="249" dur="150" fill="hold"/>
                                            <p:tgtEl>
                                              <p:spTgt spid="177"/>
                                            </p:tgtEl>
                                          </p:cBhvr>
                                          <p:by x="100000" y="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0" presetID="6" presetClass="emph" presetSubtype="0" autoRev="1" fill="hold" grpId="1" nodeType="withEffect">
                                      <p:stCondLst>
                                        <p:cond delay="1470"/>
                                      </p:stCondLst>
                                      <p:childTnLst>
                                        <p:animScale>
                                          <p:cBhvr>
                                            <p:cTn id="251" dur="150" fill="hold"/>
                                            <p:tgtEl>
                                              <p:spTgt spid="178"/>
                                            </p:tgtEl>
                                          </p:cBhvr>
                                          <p:by x="10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2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253" dur="150" fill="hold"/>
                                            <p:tgtEl>
                                              <p:spTgt spid="179"/>
                                            </p:tgtEl>
                                          </p:cBhvr>
                                          <p:by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4" presetID="6" presetClass="emph" presetSubtype="0" autoRev="1" fill="hold" grpId="1" nodeType="withEffect">
                                      <p:stCondLst>
                                        <p:cond delay="1530"/>
                                      </p:stCondLst>
                                      <p:childTnLst>
                                        <p:animScale>
                                          <p:cBhvr>
                                            <p:cTn id="255" dur="150" fill="hold"/>
                                            <p:tgtEl>
                                              <p:spTgt spid="180"/>
                                            </p:tgtEl>
                                          </p:cBhvr>
                                          <p:by x="10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6" presetID="6" presetClass="emph" presetSubtype="0" autoRev="1" fill="hold" grpId="1" nodeType="withEffect">
                                      <p:stCondLst>
                                        <p:cond delay="1560"/>
                                      </p:stCondLst>
                                      <p:childTnLst>
                                        <p:animScale>
                                          <p:cBhvr>
                                            <p:cTn id="257" dur="150" fill="hold"/>
                                            <p:tgtEl>
                                              <p:spTgt spid="181"/>
                                            </p:tgtEl>
                                          </p:cBhvr>
                                          <p:by x="100000" y="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8" presetID="6" presetClass="emph" presetSubtype="0" autoRev="1" fill="hold" grpId="1" nodeType="withEffect">
                                      <p:stCondLst>
                                        <p:cond delay="1590"/>
                                      </p:stCondLst>
                                      <p:childTnLst>
                                        <p:animScale>
                                          <p:cBhvr>
                                            <p:cTn id="259" dur="150" fill="hold"/>
                                            <p:tgtEl>
                                              <p:spTgt spid="182"/>
                                            </p:tgtEl>
                                          </p:cBhvr>
                                          <p:by x="100000" y="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0" presetID="6" presetClass="emph" presetSubtype="0" autoRev="1" fill="hold" grpId="1" nodeType="withEffect">
                                      <p:stCondLst>
                                        <p:cond delay="1620"/>
                                      </p:stCondLst>
                                      <p:childTnLst>
                                        <p:animScale>
                                          <p:cBhvr>
                                            <p:cTn id="261" dur="150" fill="hold"/>
                                            <p:tgtEl>
                                              <p:spTgt spid="183"/>
                                            </p:tgtEl>
                                          </p:cBhvr>
                                          <p:by x="100000" y="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2" presetID="6" presetClass="emph" presetSubtype="0" autoRev="1" fill="hold" grpId="1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animScale>
                                          <p:cBhvr>
                                            <p:cTn id="263" dur="150" fill="hold"/>
                                            <p:tgtEl>
                                              <p:spTgt spid="184"/>
                                            </p:tgtEl>
                                          </p:cBhvr>
                                          <p:by x="100000" y="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4" presetID="6" presetClass="emph" presetSubtype="0" autoRev="1" fill="hold" grpId="1" nodeType="withEffect">
                                      <p:stCondLst>
                                        <p:cond delay="1680"/>
                                      </p:stCondLst>
                                      <p:childTnLst>
                                        <p:animScale>
                                          <p:cBhvr>
                                            <p:cTn id="265" dur="150" fill="hold"/>
                                            <p:tgtEl>
                                              <p:spTgt spid="185"/>
                                            </p:tgtEl>
                                          </p:cBhvr>
                                          <p:by x="100000" y="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6" presetID="6" presetClass="emph" presetSubtype="0" autoRev="1" fill="hold" grpId="1" nodeType="withEffect">
                                      <p:stCondLst>
                                        <p:cond delay="1710"/>
                                      </p:stCondLst>
                                      <p:childTnLst>
                                        <p:animScale>
                                          <p:cBhvr>
                                            <p:cTn id="267" dur="150" fill="hold"/>
                                            <p:tgtEl>
                                              <p:spTgt spid="186"/>
                                            </p:tgtEl>
                                          </p:cBhvr>
                                          <p:by x="10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8" presetID="6" presetClass="emph" presetSubtype="0" autoRev="1" fill="hold" grpId="1" nodeType="withEffect">
                                      <p:stCondLst>
                                        <p:cond delay="1740"/>
                                      </p:stCondLst>
                                      <p:childTnLst>
                                        <p:animScale>
                                          <p:cBhvr>
                                            <p:cTn id="269" dur="150" fill="hold"/>
                                            <p:tgtEl>
                                              <p:spTgt spid="187"/>
                                            </p:tgtEl>
                                          </p:cBhvr>
                                          <p:by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0" presetID="6" presetClass="emph" presetSubtype="0" autoRev="1" fill="hold" grpId="1" nodeType="withEffect">
                                      <p:stCondLst>
                                        <p:cond delay="1770"/>
                                      </p:stCondLst>
                                      <p:childTnLst>
                                        <p:animScale>
                                          <p:cBhvr>
                                            <p:cTn id="271" dur="150" fill="hold"/>
                                            <p:tgtEl>
                                              <p:spTgt spid="188"/>
                                            </p:tgtEl>
                                          </p:cBhvr>
                                          <p:by x="10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2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273" dur="150" fill="hold"/>
                                            <p:tgtEl>
                                              <p:spTgt spid="189"/>
                                            </p:tgtEl>
                                          </p:cBhvr>
                                          <p:by x="100000" y="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4" presetID="6" presetClass="emph" presetSubtype="0" autoRev="1" fill="hold" grpId="1" nodeType="withEffect">
                                      <p:stCondLst>
                                        <p:cond delay="1830"/>
                                      </p:stCondLst>
                                      <p:childTnLst>
                                        <p:animScale>
                                          <p:cBhvr>
                                            <p:cTn id="275" dur="150" fill="hold"/>
                                            <p:tgtEl>
                                              <p:spTgt spid="190"/>
                                            </p:tgtEl>
                                          </p:cBhvr>
                                          <p:by x="100000" y="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6" presetID="6" presetClass="emph" presetSubtype="0" autoRev="1" fill="hold" grpId="1" nodeType="withEffect">
                                      <p:stCondLst>
                                        <p:cond delay="1860"/>
                                      </p:stCondLst>
                                      <p:childTnLst>
                                        <p:animScale>
                                          <p:cBhvr>
                                            <p:cTn id="277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00000" y="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8" presetID="1" presetClass="emph" presetSubtype="2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279" dur="1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280" dur="1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281" dur="1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2" presetID="1" presetClass="emph" presetSubtype="2" autoRev="1" fill="hold" nodeType="withEffect">
                                      <p:stCondLst>
                                        <p:cond delay="93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283" dur="15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284" dur="15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285" dur="15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6" presetID="1" presetClass="emph" presetSubtype="2" autoRev="1" fill="hold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287" dur="15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288" dur="15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289" dur="15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0" presetID="1" presetClass="emph" presetSubtype="2" autoRev="1" fill="hold" nodeType="withEffect">
                                      <p:stCondLst>
                                        <p:cond delay="99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291" dur="15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292" dur="15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293" dur="15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4" presetID="1" presetClass="emph" presetSubtype="2" autoRev="1" fill="hold" nodeType="withEffect">
                                      <p:stCondLst>
                                        <p:cond delay="102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295" dur="15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296" dur="15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297" dur="15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8" presetID="1" presetClass="emph" presetSubtype="2" autoRev="1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299" dur="15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00" dur="15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01" dur="15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2" presetID="1" presetClass="emph" presetSubtype="2" autoRev="1" fill="hold" nodeType="withEffect">
                                      <p:stCondLst>
                                        <p:cond delay="108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03" dur="15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04" dur="15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05" dur="15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6" presetID="1" presetClass="emph" presetSubtype="2" autoRev="1" fill="hold" nodeType="withEffect">
                                      <p:stCondLst>
                                        <p:cond delay="111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07" dur="15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08" dur="15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09" dur="15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0" presetID="1" presetClass="emph" presetSubtype="2" autoRev="1" fill="hold" nodeType="withEffect">
                                      <p:stCondLst>
                                        <p:cond delay="114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11" dur="15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12" dur="15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13" dur="15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4" presetID="1" presetClass="emph" presetSubtype="2" autoRev="1" fill="hold" nodeType="withEffect">
                                      <p:stCondLst>
                                        <p:cond delay="117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15" dur="15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16" dur="15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17" dur="15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8" presetID="1" presetClass="emph" presetSubtype="2" autoRev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19" dur="15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20" dur="15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21" dur="15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2" presetID="1" presetClass="emph" presetSubtype="2" autoRev="1" fill="hold" nodeType="withEffect">
                                      <p:stCondLst>
                                        <p:cond delay="123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23" dur="15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24" dur="15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25" dur="15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6" presetID="1" presetClass="emph" presetSubtype="2" autoRev="1" fill="hold" nodeType="withEffect">
                                      <p:stCondLst>
                                        <p:cond delay="126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27" dur="15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28" dur="15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29" dur="15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0" presetID="1" presetClass="emph" presetSubtype="2" autoRev="1" fill="hold" nodeType="withEffect">
                                      <p:stCondLst>
                                        <p:cond delay="129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31" dur="15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32" dur="15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33" dur="15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4" presetID="1" presetClass="emph" presetSubtype="2" autoRev="1" fill="hold" nodeType="withEffect">
                                      <p:stCondLst>
                                        <p:cond delay="132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35" dur="15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36" dur="15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37" dur="15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8" presetID="1" presetClass="emph" presetSubtype="2" autoRev="1" fill="hold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39" dur="15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40" dur="15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41" dur="15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2" presetID="1" presetClass="emph" presetSubtype="2" autoRev="1" fill="hold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43" dur="15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44" dur="15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45" dur="15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6" presetID="1" presetClass="emph" presetSubtype="2" autoRev="1" fill="hold" nodeType="withEffect">
                                      <p:stCondLst>
                                        <p:cond delay="141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47" dur="15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48" dur="15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49" dur="15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0" presetID="1" presetClass="emph" presetSubtype="2" autoRev="1" fill="hold" nodeType="withEffect">
                                      <p:stCondLst>
                                        <p:cond delay="144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51" dur="15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52" dur="15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53" dur="15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4" presetID="1" presetClass="emph" presetSubtype="2" autoRev="1" fill="hold" nodeType="withEffect">
                                      <p:stCondLst>
                                        <p:cond delay="147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55" dur="15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56" dur="15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57" dur="15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8" presetID="1" presetClass="emph" presetSubtype="2" autoRev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59" dur="15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60" dur="15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61" dur="15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2" presetID="1" presetClass="emph" presetSubtype="2" autoRev="1" fill="hold" nodeType="withEffect">
                                      <p:stCondLst>
                                        <p:cond delay="153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3" dur="15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64" dur="15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65" dur="15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6" presetID="1" presetClass="emph" presetSubtype="2" autoRev="1" fill="hold" nodeType="withEffect">
                                      <p:stCondLst>
                                        <p:cond delay="156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7" dur="15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68" dur="15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69" dur="15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0" presetID="1" presetClass="emph" presetSubtype="2" autoRev="1" fill="hold" nodeType="withEffect">
                                      <p:stCondLst>
                                        <p:cond delay="159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71" dur="15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72" dur="15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73" dur="15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4" presetID="1" presetClass="emph" presetSubtype="2" autoRev="1" fill="hold" nodeType="withEffect">
                                      <p:stCondLst>
                                        <p:cond delay="162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75" dur="15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76" dur="15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77" dur="15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8" presetID="1" presetClass="emph" presetSubtype="2" autoRev="1" fill="hold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79" dur="15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80" dur="15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1" dur="15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2" presetID="1" presetClass="emph" presetSubtype="2" autoRev="1" fill="hold" nodeType="withEffect">
                                      <p:stCondLst>
                                        <p:cond delay="168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83" dur="15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84" dur="15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5" dur="15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6" presetID="1" presetClass="emph" presetSubtype="2" autoRev="1" fill="hold" nodeType="withEffect">
                                      <p:stCondLst>
                                        <p:cond delay="171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87" dur="15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88" dur="15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9" dur="15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0" presetID="1" presetClass="emph" presetSubtype="2" autoRev="1" fill="hold" nodeType="withEffect">
                                      <p:stCondLst>
                                        <p:cond delay="174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91" dur="15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92" dur="15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93" dur="15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4" presetID="1" presetClass="emph" presetSubtype="2" autoRev="1" fill="hold" nodeType="withEffect">
                                      <p:stCondLst>
                                        <p:cond delay="177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95" dur="15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396" dur="15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97" dur="15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8" presetID="1" presetClass="emph" presetSubtype="2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99" dur="15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400" dur="15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01" dur="15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2" presetID="1" presetClass="emph" presetSubtype="2" autoRev="1" fill="hold" nodeType="withEffect">
                                      <p:stCondLst>
                                        <p:cond delay="183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3" dur="15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404" dur="15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05" dur="15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6" presetID="1" presetClass="emph" presetSubtype="2" autoRev="1" fill="hold" nodeType="withEffect">
                                      <p:stCondLst>
                                        <p:cond delay="186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7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D23C"/>
                                          </p:to>
                                        </p:animClr>
                                        <p:set>
                                          <p:cBhvr>
                                            <p:cTn id="408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09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0" presetID="10" presetClass="entr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2" dur="250"/>
                                            <p:tgtEl>
                                              <p:spTgt spid="1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3" presetID="63" presetClass="path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1.04167E-6 3.7037E-7 L 0.1013 3.7037E-7 " pathEditMode="relative" rAng="0" ptsTypes="AA">
                                          <p:cBhvr>
                                            <p:cTn id="414" dur="75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6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7" dur="75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8" presetID="10" presetClass="entr" presetSubtype="0" fill="hold" grpId="0" nodeType="withEffect">
                                      <p:stCondLst>
                                        <p:cond delay="1550"/>
                                      </p:stCondLst>
                                      <p:childTnLst>
                                        <p:set>
                                          <p:cBhvr>
                                            <p:cTn id="4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0" dur="75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1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3" dur="750"/>
                                            <p:tgtEl>
                                              <p:spTgt spid="2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4" presetID="10" presetClass="entr" presetSubtype="0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4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6" dur="750"/>
                                            <p:tgtEl>
                                              <p:spTgt spid="2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7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9" dur="750"/>
                                            <p:tgtEl>
                                              <p:spTgt spid="2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0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2" dur="750"/>
                                            <p:tgtEl>
                                              <p:spTgt spid="2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3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5" dur="750"/>
                                            <p:tgtEl>
                                              <p:spTgt spid="2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6" presetID="10" presetClass="entr" presetSubtype="0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4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8" dur="75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9" presetID="1" presetClass="path" presetSubtype="0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0.00013 -0.00069 C 0.02878 -0.00393 0.05586 0.05232 0.0517 0.10556 C 0.05521 0.14167 -0.00195 0.24815 -0.04922 0.1257 C -0.06445 0.02176 -0.01054 0.00139 -0.00013 -0.00069 Z " pathEditMode="relative" rAng="0" ptsTypes="AAAA">
                                          <p:cBhvr>
                                            <p:cTn id="440" dur="60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" y="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1" presetID="1" presetClass="path" presetSubtype="0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-0.00013 -0.00069 C 0.02877 -0.00393 0.05586 0.05232 0.05169 0.10556 C 0.05521 0.14167 -0.00195 0.24815 -0.04922 0.12569 C -0.06445 0.02176 -0.01055 0.00139 -0.00013 -0.00069 Z " pathEditMode="relative" rAng="0" ptsTypes="AAAA">
                                          <p:cBhvr>
                                            <p:cTn id="442" dur="6000" spd="-1000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" y="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3" presetID="1" presetClass="path" presetSubtype="0" fill="hold" grpId="1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animMotion origin="layout" path="M -0.00013 -0.0007 C 0.02878 -0.00394 0.05586 0.05231 0.0517 0.10555 C 0.05521 0.14166 -0.00195 0.24814 -0.04921 0.12569 C -0.06445 0.02176 -0.01054 0.00138 -0.00013 -0.0007 Z " pathEditMode="relative" rAng="0" ptsTypes="AAAA">
                                          <p:cBhvr>
                                            <p:cTn id="444" dur="6000" fill="hold"/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" y="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5" presetID="1" presetClass="path" presetSubtype="0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-0.00013 -0.00069 C 0.02878 -0.00393 0.05586 0.05232 0.05169 0.10556 C 0.05521 0.14167 -0.00195 0.24815 -0.04922 0.1257 C -0.06445 0.02176 -0.01055 0.00139 -0.00013 -0.00069 Z " pathEditMode="relative" rAng="0" ptsTypes="AAAA">
                                          <p:cBhvr>
                                            <p:cTn id="446" dur="6000" spd="-1000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" y="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7" presetID="1" presetClass="path" presetSubtype="0" fill="hold" grpId="1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animMotion origin="layout" path="M -0.00013 -0.0007 C 0.02878 -0.00394 0.05586 0.05231 0.0517 0.10555 C 0.05521 0.14167 -0.00195 0.24815 -0.04921 0.12569 C -0.06445 0.02176 -0.01054 0.00139 -0.00013 -0.0007 Z " pathEditMode="relative" rAng="0" ptsTypes="AAAA">
                                          <p:cBhvr>
                                            <p:cTn id="448" dur="6000" fill="hold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" y="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9" presetID="1" presetClass="path" presetSubtype="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0.00013 -0.0007 C 0.02878 -0.00394 0.05586 0.05231 0.05169 0.10555 C 0.05521 0.14166 -0.00195 0.24814 -0.04922 0.12569 C -0.06445 0.02175 -0.01055 0.00138 -0.00013 -0.0007 Z " pathEditMode="relative" rAng="0" ptsTypes="AAAA">
                                          <p:cBhvr>
                                            <p:cTn id="450" dur="6000" spd="-1000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" y="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1" presetID="1" presetClass="path" presetSubtype="0" fill="hold" grpId="1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animMotion origin="layout" path="M -0.00013 -0.00069 C 0.02878 -0.00393 0.05586 0.05232 0.0517 0.10556 C 0.05521 0.14167 -0.00195 0.24815 -0.04921 0.1257 C -0.06445 0.02176 -0.01054 0.00139 -0.00013 -0.00069 Z " pathEditMode="relative" rAng="0" ptsTypes="AAAA">
                                          <p:cBhvr>
                                            <p:cTn id="452" dur="60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" y="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3" presetID="1" presetClass="path" presetSubtype="0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Motion origin="layout" path="M -0.00013 -0.0007 C 0.02878 -0.00394 0.05586 0.05231 0.05169 0.10555 C 0.05521 0.14166 -0.00195 0.24814 -0.04922 0.12569 C -0.06445 0.02176 -0.01055 0.00139 -0.00013 -0.0007 Z " pathEditMode="relative" rAng="0" ptsTypes="AAAA">
                                          <p:cBhvr>
                                            <p:cTn id="454" dur="6000" spd="-1000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" y="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5" presetID="38" presetClass="entr" presetSubtype="0" accel="50000" fill="hold" grpId="0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4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457" dur="34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8" dur="341" fill="hold">
                                              <p:stCondLst>
                                                <p:cond delay="341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9" dur="34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0" dur="117" decel="50000" autoRev="1" fill="hold">
                                              <p:stCondLst>
                                                <p:cond delay="341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1" dur="102" fill="hold">
                                              <p:stCondLst>
                                                <p:cond delay="648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2" presetID="35" presetClass="path" presetSubtype="0" autoRev="1" fill="hold" grpId="1" nodeType="withEffect">
                                      <p:stCondLst>
                                        <p:cond delay="27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3.95833E-6 1.85185E-6 L -0.03776 1.85185E-6 " pathEditMode="relative" rAng="0" ptsTypes="AA">
                                          <p:cBhvr>
                                            <p:cTn id="463" dur="3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8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4" presetID="63" presetClass="path" presetSubtype="0" autoRev="1" fill="hold" grpId="2" nodeType="withEffect">
                                      <p:stCondLst>
                                        <p:cond delay="33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3.95833E-6 1.85185E-6 L 0.02747 1.85185E-6 " pathEditMode="relative" rAng="0" ptsTypes="AA">
                                          <p:cBhvr>
                                            <p:cTn id="465" dur="3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6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6" presetID="8" presetClass="emph" presetSubtype="0" decel="100000" fill="hold" grpId="2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67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8" presetID="8" presetClass="emph" presetSubtype="0" decel="100000" fill="hold" grpId="2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69" dur="3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0" presetID="8" presetClass="emph" presetSubtype="0" decel="100000" fill="hold" grpId="2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71" dur="3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2" presetID="8" presetClass="emph" presetSubtype="0" decel="100000" fill="hold" grpId="2" nodeType="withEffect">
                                      <p:stCondLst>
                                        <p:cond delay="38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73" dur="3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4" presetID="8" presetClass="emph" presetSubtype="0" decel="100000" fill="hold" grpId="2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75" dur="3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6" presetID="8" presetClass="emph" presetSubtype="0" decel="100000" fill="hold" grpId="2" nodeType="withEffect">
                                      <p:stCondLst>
                                        <p:cond delay="39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77" dur="3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8" presetID="8" presetClass="emph" presetSubtype="0" decel="100000" fill="hold" grpId="2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79" dur="3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0" presetID="8" presetClass="emph" presetSubtype="0" decel="100000" fill="hold" grpId="2" nodeType="withEffect">
                                      <p:stCondLst>
                                        <p:cond delay="40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81" dur="3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2" presetID="8" presetClass="emph" presetSubtype="0" decel="100000" fill="hold" grpId="2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83" dur="3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4" presetID="8" presetClass="emph" presetSubtype="0" decel="100000" fill="hold" grpId="2" nodeType="withEffect">
                                      <p:stCondLst>
                                        <p:cond delay="41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85" dur="3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6" presetID="8" presetClass="emph" presetSubtype="0" decel="100000" fill="hold" grpId="2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87" dur="3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8" presetID="8" presetClass="emph" presetSubtype="0" decel="100000" fill="hold" grpId="2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89" dur="3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0" presetID="8" presetClass="emph" presetSubtype="0" decel="100000" fill="hold" grpId="2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91" dur="3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2" presetID="8" presetClass="emph" presetSubtype="0" decel="100000" fill="hold" grpId="2" nodeType="withEffect">
                                      <p:stCondLst>
                                        <p:cond delay="43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93" dur="3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4" presetID="8" presetClass="emph" presetSubtype="0" decel="100000" fill="hold" grpId="2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95" dur="3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6" presetID="8" presetClass="emph" presetSubtype="0" decel="100000" fill="hold" grpId="2" nodeType="withEffect">
                                      <p:stCondLst>
                                        <p:cond delay="44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97" dur="3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8" presetID="8" presetClass="emph" presetSubtype="0" decel="100000" fill="hold" grpId="2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499" dur="3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0" presetID="8" presetClass="emph" presetSubtype="0" decel="100000" fill="hold" grpId="2" nodeType="withEffect">
                                      <p:stCondLst>
                                        <p:cond delay="45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01" dur="3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2" presetID="8" presetClass="emph" presetSubtype="0" decel="100000" fill="hold" grpId="2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03" dur="3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4" presetID="8" presetClass="emph" presetSubtype="0" decel="100000" fill="hold" grpId="2" nodeType="withEffect">
                                      <p:stCondLst>
                                        <p:cond delay="46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05" dur="3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6" presetID="8" presetClass="emph" presetSubtype="0" decel="100000" fill="hold" grpId="2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07" dur="3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8" presetID="8" presetClass="emph" presetSubtype="0" decel="100000" fill="hold" grpId="2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09" dur="3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0" presetID="8" presetClass="emph" presetSubtype="0" decel="100000" fill="hold" grpId="2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11" dur="3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2" presetID="8" presetClass="emph" presetSubtype="0" decel="100000" fill="hold" grpId="2" nodeType="withEffect">
                                      <p:stCondLst>
                                        <p:cond delay="48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13" dur="3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4" presetID="8" presetClass="emph" presetSubtype="0" decel="100000" fill="hold" grpId="2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15" dur="3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6" presetID="8" presetClass="emph" presetSubtype="0" decel="100000" fill="hold" grpId="2" nodeType="withEffect">
                                      <p:stCondLst>
                                        <p:cond delay="49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17" dur="30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8" presetID="8" presetClass="emph" presetSubtype="0" decel="100000" fill="hold" grpId="2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19" dur="3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0" presetID="8" presetClass="emph" presetSubtype="0" decel="100000" fill="hold" grpId="2" nodeType="withEffect">
                                      <p:stCondLst>
                                        <p:cond delay="50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21" dur="3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2" presetID="8" presetClass="emph" presetSubtype="0" decel="100000" fill="hold" grpId="2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23" dur="3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4" presetID="8" presetClass="emph" presetSubtype="0" decel="100000" fill="hold" grpId="2" nodeType="withEffect">
                                      <p:stCondLst>
                                        <p:cond delay="51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25" dur="3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6" presetID="8" presetClass="emph" presetSubtype="0" decel="100000" fill="hold" grpId="2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27" dur="3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8" presetID="8" presetClass="emph" presetSubtype="0" decel="100000" fill="hold" grpId="2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29" dur="3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0" presetID="8" presetClass="emph" presetSubtype="0" decel="100000" fill="hold" grpId="2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531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2" presetID="41" presetClass="entr" presetSubtype="0" fill="hold" grpId="0" nodeType="withEffect">
                                      <p:stCondLst>
                                        <p:cond delay="5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4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5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6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7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8" dur="500" tmFilter="0,0; .5, 1; 1, 1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9" presetID="23" presetClass="entr" presetSubtype="16" fill="hold" grpId="0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5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1" dur="400" fill="hold"/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2" dur="400" fill="hold"/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3" presetID="17" presetClass="entr" presetSubtype="8" fill="hold" grpId="0" nodeType="withEffect">
                                      <p:stCondLst>
                                        <p:cond delay="5650"/>
                                      </p:stCondLst>
                                      <p:childTnLst>
                                        <p:set>
                                          <p:cBhvr>
                                            <p:cTn id="5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5" dur="1000" fill="hold"/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6" dur="1000" fill="hold"/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7" dur="1000" fill="hold"/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8" dur="1000" fill="hold"/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9" presetID="63" presetClass="path" presetSubtype="0" fill="hold" grpId="1" nodeType="withEffect">
                                      <p:stCondLst>
                                        <p:cond delay="5650"/>
                                      </p:stCondLst>
                                      <p:childTnLst>
                                        <p:animMotion origin="layout" path="M 4.79167E-6 0 L 0.56549 0 " pathEditMode="relative" rAng="0" ptsTypes="AA">
                                          <p:cBhvr>
                                            <p:cTn id="550" dur="1000" fill="hold"/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826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6" grpId="0" animBg="1" autoUpdateAnimBg="0"/>
          <p:bldP spid="206" grpId="1" animBg="1" autoUpdateAnimBg="0"/>
          <p:bldP spid="232" grpId="0" animBg="1" autoUpdateAnimBg="0"/>
          <p:bldP spid="232" grpId="1" animBg="1" autoUpdateAnimBg="0"/>
          <p:bldP spid="233" grpId="0" animBg="1" autoUpdateAnimBg="0"/>
          <p:bldP spid="233" grpId="1" animBg="1" autoUpdateAnimBg="0"/>
          <p:bldP spid="234" grpId="0" animBg="1" autoUpdateAnimBg="0"/>
          <p:bldP spid="234" grpId="1" animBg="1" autoUpdateAnimBg="0"/>
          <p:bldP spid="235" grpId="0" animBg="1" autoUpdateAnimBg="0"/>
          <p:bldP spid="235" grpId="1" animBg="1" autoUpdateAnimBg="0"/>
          <p:bldP spid="236" grpId="0" animBg="1" autoUpdateAnimBg="0"/>
          <p:bldP spid="236" grpId="1" animBg="1" autoUpdateAnimBg="0"/>
          <p:bldP spid="237" grpId="0" animBg="1" autoUpdateAnimBg="0"/>
          <p:bldP spid="237" grpId="1" animBg="1" autoUpdateAnimBg="0"/>
          <p:bldP spid="207" grpId="0" animBg="1"/>
          <p:bldP spid="207" grpId="1" animBg="1"/>
          <p:bldP spid="198" grpId="0" animBg="1"/>
          <p:bldP spid="198" grpId="1" animBg="1"/>
          <p:bldP spid="3" grpId="0"/>
          <p:bldP spid="3" grpId="1"/>
          <p:bldP spid="6" grpId="0" animBg="1"/>
          <p:bldP spid="6" grpId="1" animBg="1"/>
          <p:bldP spid="6" grpId="2" animBg="1"/>
          <p:bldP spid="160" grpId="0" animBg="1"/>
          <p:bldP spid="160" grpId="1" animBg="1"/>
          <p:bldP spid="160" grpId="2" animBg="1"/>
          <p:bldP spid="161" grpId="0" animBg="1"/>
          <p:bldP spid="161" grpId="1" animBg="1"/>
          <p:bldP spid="161" grpId="2" animBg="1"/>
          <p:bldP spid="162" grpId="0" animBg="1"/>
          <p:bldP spid="162" grpId="1" animBg="1"/>
          <p:bldP spid="162" grpId="2" animBg="1"/>
          <p:bldP spid="163" grpId="0" animBg="1"/>
          <p:bldP spid="163" grpId="1" animBg="1"/>
          <p:bldP spid="163" grpId="2" animBg="1"/>
          <p:bldP spid="164" grpId="0" animBg="1"/>
          <p:bldP spid="164" grpId="1" animBg="1"/>
          <p:bldP spid="164" grpId="2" animBg="1"/>
          <p:bldP spid="165" grpId="0" animBg="1"/>
          <p:bldP spid="165" grpId="1" animBg="1"/>
          <p:bldP spid="165" grpId="2" animBg="1"/>
          <p:bldP spid="166" grpId="0" animBg="1"/>
          <p:bldP spid="166" grpId="1" animBg="1"/>
          <p:bldP spid="166" grpId="2" animBg="1"/>
          <p:bldP spid="167" grpId="0" animBg="1"/>
          <p:bldP spid="167" grpId="1" animBg="1"/>
          <p:bldP spid="167" grpId="2" animBg="1"/>
          <p:bldP spid="168" grpId="0" animBg="1"/>
          <p:bldP spid="168" grpId="1" animBg="1"/>
          <p:bldP spid="168" grpId="2" animBg="1"/>
          <p:bldP spid="169" grpId="0" animBg="1"/>
          <p:bldP spid="169" grpId="1" animBg="1"/>
          <p:bldP spid="169" grpId="2" animBg="1"/>
          <p:bldP spid="170" grpId="0" animBg="1"/>
          <p:bldP spid="170" grpId="1" animBg="1"/>
          <p:bldP spid="170" grpId="2" animBg="1"/>
          <p:bldP spid="171" grpId="0" animBg="1"/>
          <p:bldP spid="171" grpId="1" animBg="1"/>
          <p:bldP spid="171" grpId="2" animBg="1"/>
          <p:bldP spid="172" grpId="0" animBg="1"/>
          <p:bldP spid="172" grpId="1" animBg="1"/>
          <p:bldP spid="172" grpId="2" animBg="1"/>
          <p:bldP spid="173" grpId="0" animBg="1"/>
          <p:bldP spid="173" grpId="1" animBg="1"/>
          <p:bldP spid="173" grpId="2" animBg="1"/>
          <p:bldP spid="174" grpId="0" animBg="1"/>
          <p:bldP spid="174" grpId="1" animBg="1"/>
          <p:bldP spid="174" grpId="2" animBg="1"/>
          <p:bldP spid="175" grpId="0" animBg="1"/>
          <p:bldP spid="175" grpId="1" animBg="1"/>
          <p:bldP spid="175" grpId="2" animBg="1"/>
          <p:bldP spid="176" grpId="0" animBg="1"/>
          <p:bldP spid="176" grpId="1" animBg="1"/>
          <p:bldP spid="176" grpId="2" animBg="1"/>
          <p:bldP spid="177" grpId="0" animBg="1"/>
          <p:bldP spid="177" grpId="1" animBg="1"/>
          <p:bldP spid="177" grpId="2" animBg="1"/>
          <p:bldP spid="178" grpId="0" animBg="1"/>
          <p:bldP spid="178" grpId="1" animBg="1"/>
          <p:bldP spid="178" grpId="2" animBg="1"/>
          <p:bldP spid="179" grpId="0" animBg="1"/>
          <p:bldP spid="179" grpId="1" animBg="1"/>
          <p:bldP spid="179" grpId="2" animBg="1"/>
          <p:bldP spid="180" grpId="0" animBg="1"/>
          <p:bldP spid="180" grpId="1" animBg="1"/>
          <p:bldP spid="180" grpId="2" animBg="1"/>
          <p:bldP spid="181" grpId="0" animBg="1"/>
          <p:bldP spid="181" grpId="1" animBg="1"/>
          <p:bldP spid="181" grpId="2" animBg="1"/>
          <p:bldP spid="182" grpId="0" animBg="1"/>
          <p:bldP spid="182" grpId="1" animBg="1"/>
          <p:bldP spid="182" grpId="2" animBg="1"/>
          <p:bldP spid="183" grpId="0" animBg="1"/>
          <p:bldP spid="183" grpId="1" animBg="1"/>
          <p:bldP spid="183" grpId="2" animBg="1"/>
          <p:bldP spid="184" grpId="0" animBg="1"/>
          <p:bldP spid="184" grpId="1" animBg="1"/>
          <p:bldP spid="184" grpId="2" animBg="1"/>
          <p:bldP spid="185" grpId="0" animBg="1"/>
          <p:bldP spid="185" grpId="1" animBg="1"/>
          <p:bldP spid="185" grpId="2" animBg="1"/>
          <p:bldP spid="186" grpId="0" animBg="1"/>
          <p:bldP spid="186" grpId="1" animBg="1"/>
          <p:bldP spid="186" grpId="2" animBg="1"/>
          <p:bldP spid="187" grpId="0" animBg="1"/>
          <p:bldP spid="187" grpId="1" animBg="1"/>
          <p:bldP spid="187" grpId="2" animBg="1"/>
          <p:bldP spid="188" grpId="0" animBg="1"/>
          <p:bldP spid="188" grpId="1" animBg="1"/>
          <p:bldP spid="188" grpId="2" animBg="1"/>
          <p:bldP spid="189" grpId="0" animBg="1"/>
          <p:bldP spid="189" grpId="1" animBg="1"/>
          <p:bldP spid="189" grpId="2" animBg="1"/>
          <p:bldP spid="190" grpId="0" animBg="1"/>
          <p:bldP spid="190" grpId="1" animBg="1"/>
          <p:bldP spid="190" grpId="2" animBg="1"/>
          <p:bldP spid="36" grpId="0" animBg="1"/>
          <p:bldP spid="36" grpId="1" animBg="1"/>
          <p:bldP spid="36" grpId="2" animBg="1"/>
          <p:bldP spid="241" grpId="0"/>
          <p:bldP spid="241" grpId="1"/>
          <p:bldP spid="241" grpId="2"/>
          <p:bldP spid="251" grpId="0"/>
          <p:bldP spid="302" grpId="0" animBg="1"/>
          <p:bldP spid="303" grpId="0" animBg="1"/>
          <p:bldP spid="303" grpId="1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_菱形 134">
            <a:extLst>
              <a:ext uri="{FF2B5EF4-FFF2-40B4-BE49-F238E27FC236}">
                <a16:creationId xmlns:a16="http://schemas.microsoft.com/office/drawing/2014/main" id="{42F428C1-E66E-4CF8-B631-D722E5315E7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96000" y="729000"/>
            <a:ext cx="5400000" cy="5400000"/>
          </a:xfrm>
          <a:prstGeom prst="diamond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6" name="PA_菱形 135">
            <a:extLst>
              <a:ext uri="{FF2B5EF4-FFF2-40B4-BE49-F238E27FC236}">
                <a16:creationId xmlns:a16="http://schemas.microsoft.com/office/drawing/2014/main" id="{DE5420EC-2862-4F65-AA6D-84E105280A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496000" y="-171000"/>
            <a:ext cx="7200000" cy="7200000"/>
          </a:xfrm>
          <a:prstGeom prst="diamond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8" name="PA_菱形 137">
            <a:extLst>
              <a:ext uri="{FF2B5EF4-FFF2-40B4-BE49-F238E27FC236}">
                <a16:creationId xmlns:a16="http://schemas.microsoft.com/office/drawing/2014/main" id="{CDE76773-5F11-488B-BB80-6019C66CAFB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96000" y="-1071000"/>
            <a:ext cx="9000000" cy="9000000"/>
          </a:xfrm>
          <a:prstGeom prst="diamond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9" name="PA_菱形 138">
            <a:extLst>
              <a:ext uri="{FF2B5EF4-FFF2-40B4-BE49-F238E27FC236}">
                <a16:creationId xmlns:a16="http://schemas.microsoft.com/office/drawing/2014/main" id="{A05438CD-5EBF-486D-BFFD-C6C50E501BD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96000" y="-1971000"/>
            <a:ext cx="10800000" cy="10800000"/>
          </a:xfrm>
          <a:prstGeom prst="diamond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0" name="PA_菱形 139">
            <a:extLst>
              <a:ext uri="{FF2B5EF4-FFF2-40B4-BE49-F238E27FC236}">
                <a16:creationId xmlns:a16="http://schemas.microsoft.com/office/drawing/2014/main" id="{AFD2AB5F-9F4E-4B73-B44E-87739E3CB2E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-204000" y="-2871000"/>
            <a:ext cx="12600000" cy="12600000"/>
          </a:xfrm>
          <a:prstGeom prst="diamond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1" name="PA_菱形 140">
            <a:extLst>
              <a:ext uri="{FF2B5EF4-FFF2-40B4-BE49-F238E27FC236}">
                <a16:creationId xmlns:a16="http://schemas.microsoft.com/office/drawing/2014/main" id="{5F1D647A-0400-4994-ADE0-8EC3B404161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-1104000" y="-3771000"/>
            <a:ext cx="14400000" cy="14400000"/>
          </a:xfrm>
          <a:prstGeom prst="diamond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2" name="PA_菱形 141">
            <a:extLst>
              <a:ext uri="{FF2B5EF4-FFF2-40B4-BE49-F238E27FC236}">
                <a16:creationId xmlns:a16="http://schemas.microsoft.com/office/drawing/2014/main" id="{723158DC-A923-4B4A-A6F0-43487A3EC39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-2013000" y="-4680000"/>
            <a:ext cx="16218000" cy="16218000"/>
          </a:xfrm>
          <a:prstGeom prst="diamond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菱形 打底">
            <a:extLst>
              <a:ext uri="{FF2B5EF4-FFF2-40B4-BE49-F238E27FC236}">
                <a16:creationId xmlns:a16="http://schemas.microsoft.com/office/drawing/2014/main" id="{7B62EF27-8133-4F0E-A775-B30523E0B2E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260000" y="1593000"/>
            <a:ext cx="3672000" cy="3672000"/>
          </a:xfrm>
          <a:prstGeom prst="diamond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6" name="组合 上">
            <a:extLst>
              <a:ext uri="{FF2B5EF4-FFF2-40B4-BE49-F238E27FC236}">
                <a16:creationId xmlns:a16="http://schemas.microsoft.com/office/drawing/2014/main" id="{3333558E-DE57-43A1-AD3F-7EFF4E6A9D94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 rot="10105569">
            <a:off x="5514600" y="2847600"/>
            <a:ext cx="1162800" cy="1162800"/>
            <a:chOff x="5514600" y="2847600"/>
            <a:chExt cx="1162800" cy="1162800"/>
          </a:xfrm>
        </p:grpSpPr>
        <p:sp>
          <p:nvSpPr>
            <p:cNvPr id="135" name="任意多边形: 上">
              <a:extLst>
                <a:ext uri="{FF2B5EF4-FFF2-40B4-BE49-F238E27FC236}">
                  <a16:creationId xmlns:a16="http://schemas.microsoft.com/office/drawing/2014/main" id="{C1BA6CFD-CBC4-48CD-B725-357DC8C4D25F}"/>
                </a:ext>
              </a:extLst>
            </p:cNvPr>
            <p:cNvSpPr/>
            <p:nvPr>
              <p:custDataLst>
                <p:tags r:id="rId140"/>
              </p:custDataLst>
            </p:nvPr>
          </p:nvSpPr>
          <p:spPr>
            <a:xfrm>
              <a:off x="5657362" y="2849400"/>
              <a:ext cx="1018239" cy="876192"/>
            </a:xfrm>
            <a:custGeom>
              <a:avLst/>
              <a:gdLst>
                <a:gd name="connsiteX0" fmla="*/ 438639 w 1018239"/>
                <a:gd name="connsiteY0" fmla="*/ 0 h 876192"/>
                <a:gd name="connsiteX1" fmla="*/ 1018239 w 1018239"/>
                <a:gd name="connsiteY1" fmla="*/ 579600 h 876192"/>
                <a:gd name="connsiteX2" fmla="*/ 972691 w 1018239"/>
                <a:gd name="connsiteY2" fmla="*/ 805206 h 876192"/>
                <a:gd name="connsiteX3" fmla="*/ 934162 w 1018239"/>
                <a:gd name="connsiteY3" fmla="*/ 876192 h 876192"/>
                <a:gd name="connsiteX4" fmla="*/ 820810 w 1018239"/>
                <a:gd name="connsiteY4" fmla="*/ 809183 h 876192"/>
                <a:gd name="connsiteX5" fmla="*/ 850895 w 1018239"/>
                <a:gd name="connsiteY5" fmla="*/ 753755 h 876192"/>
                <a:gd name="connsiteX6" fmla="*/ 886055 w 1018239"/>
                <a:gd name="connsiteY6" fmla="*/ 579600 h 876192"/>
                <a:gd name="connsiteX7" fmla="*/ 438639 w 1018239"/>
                <a:gd name="connsiteY7" fmla="*/ 132184 h 876192"/>
                <a:gd name="connsiteX8" fmla="*/ 122268 w 1018239"/>
                <a:gd name="connsiteY8" fmla="*/ 263229 h 876192"/>
                <a:gd name="connsiteX9" fmla="*/ 100036 w 1018239"/>
                <a:gd name="connsiteY9" fmla="*/ 290175 h 876192"/>
                <a:gd name="connsiteX10" fmla="*/ 0 w 1018239"/>
                <a:gd name="connsiteY10" fmla="*/ 204668 h 876192"/>
                <a:gd name="connsiteX11" fmla="*/ 28800 w 1018239"/>
                <a:gd name="connsiteY11" fmla="*/ 169761 h 876192"/>
                <a:gd name="connsiteX12" fmla="*/ 438639 w 1018239"/>
                <a:gd name="connsiteY12" fmla="*/ 0 h 87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8239" h="876192">
                  <a:moveTo>
                    <a:pt x="438639" y="0"/>
                  </a:moveTo>
                  <a:cubicBezTo>
                    <a:pt x="758743" y="0"/>
                    <a:pt x="1018239" y="259496"/>
                    <a:pt x="1018239" y="579600"/>
                  </a:cubicBezTo>
                  <a:cubicBezTo>
                    <a:pt x="1018239" y="659626"/>
                    <a:pt x="1002021" y="735864"/>
                    <a:pt x="972691" y="805206"/>
                  </a:cubicBezTo>
                  <a:lnTo>
                    <a:pt x="934162" y="876192"/>
                  </a:lnTo>
                  <a:lnTo>
                    <a:pt x="820810" y="809183"/>
                  </a:lnTo>
                  <a:lnTo>
                    <a:pt x="850895" y="753755"/>
                  </a:lnTo>
                  <a:cubicBezTo>
                    <a:pt x="873536" y="700227"/>
                    <a:pt x="886055" y="641375"/>
                    <a:pt x="886055" y="579600"/>
                  </a:cubicBezTo>
                  <a:cubicBezTo>
                    <a:pt x="886055" y="332499"/>
                    <a:pt x="685740" y="132184"/>
                    <a:pt x="438639" y="132184"/>
                  </a:cubicBezTo>
                  <a:cubicBezTo>
                    <a:pt x="315089" y="132184"/>
                    <a:pt x="203235" y="182263"/>
                    <a:pt x="122268" y="263229"/>
                  </a:cubicBezTo>
                  <a:lnTo>
                    <a:pt x="100036" y="290175"/>
                  </a:lnTo>
                  <a:lnTo>
                    <a:pt x="0" y="204668"/>
                  </a:lnTo>
                  <a:lnTo>
                    <a:pt x="28800" y="169761"/>
                  </a:lnTo>
                  <a:cubicBezTo>
                    <a:pt x="133687" y="64874"/>
                    <a:pt x="278587" y="0"/>
                    <a:pt x="4386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D9D9871B-EFD5-4D84-B782-B3CF399014F3}"/>
                </a:ext>
              </a:extLst>
            </p:cNvPr>
            <p:cNvSpPr/>
            <p:nvPr>
              <p:custDataLst>
                <p:tags r:id="rId141"/>
              </p:custDataLst>
            </p:nvPr>
          </p:nvSpPr>
          <p:spPr>
            <a:xfrm>
              <a:off x="5514600" y="2847600"/>
              <a:ext cx="1162800" cy="11628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7" name="不完整圆 遮罩">
            <a:extLst>
              <a:ext uri="{FF2B5EF4-FFF2-40B4-BE49-F238E27FC236}">
                <a16:creationId xmlns:a16="http://schemas.microsoft.com/office/drawing/2014/main" id="{1DE62F44-6466-415D-9DE7-C802FA8EC5B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502000" y="2835000"/>
            <a:ext cx="1188000" cy="1188000"/>
          </a:xfrm>
          <a:prstGeom prst="pie">
            <a:avLst>
              <a:gd name="adj1" fmla="val 1636691"/>
              <a:gd name="adj2" fmla="val 13581297"/>
            </a:avLst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4" name="组合 下">
            <a:extLst>
              <a:ext uri="{FF2B5EF4-FFF2-40B4-BE49-F238E27FC236}">
                <a16:creationId xmlns:a16="http://schemas.microsoft.com/office/drawing/2014/main" id="{3F84252A-485C-4179-BE37-D14F58E798C6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 rot="14940172" flipH="1">
            <a:off x="5514600" y="2847600"/>
            <a:ext cx="1162800" cy="1162800"/>
            <a:chOff x="5514600" y="2847600"/>
            <a:chExt cx="1162800" cy="116280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24973D74-0EB9-4182-BC24-5E8ACF7CE7B7}"/>
                </a:ext>
              </a:extLst>
            </p:cNvPr>
            <p:cNvSpPr/>
            <p:nvPr>
              <p:custDataLst>
                <p:tags r:id="rId138"/>
              </p:custDataLst>
            </p:nvPr>
          </p:nvSpPr>
          <p:spPr>
            <a:xfrm>
              <a:off x="5514600" y="2847600"/>
              <a:ext cx="1162800" cy="11628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" name="任意多边形: 下">
              <a:extLst>
                <a:ext uri="{FF2B5EF4-FFF2-40B4-BE49-F238E27FC236}">
                  <a16:creationId xmlns:a16="http://schemas.microsoft.com/office/drawing/2014/main" id="{FDAF33B1-BDDD-438D-8B69-84978CD1C998}"/>
                </a:ext>
              </a:extLst>
            </p:cNvPr>
            <p:cNvSpPr/>
            <p:nvPr>
              <p:custDataLst>
                <p:tags r:id="rId139"/>
              </p:custDataLst>
            </p:nvPr>
          </p:nvSpPr>
          <p:spPr>
            <a:xfrm>
              <a:off x="5516400" y="3231064"/>
              <a:ext cx="1076454" cy="777536"/>
            </a:xfrm>
            <a:custGeom>
              <a:avLst/>
              <a:gdLst>
                <a:gd name="connsiteX0" fmla="*/ 36959 w 1076454"/>
                <a:gd name="connsiteY0" fmla="*/ 0 h 777536"/>
                <a:gd name="connsiteX1" fmla="*/ 160714 w 1076454"/>
                <a:gd name="connsiteY1" fmla="*/ 45142 h 777536"/>
                <a:gd name="connsiteX2" fmla="*/ 141274 w 1076454"/>
                <a:gd name="connsiteY2" fmla="*/ 107766 h 777536"/>
                <a:gd name="connsiteX3" fmla="*/ 132184 w 1076454"/>
                <a:gd name="connsiteY3" fmla="*/ 197936 h 777536"/>
                <a:gd name="connsiteX4" fmla="*/ 579600 w 1076454"/>
                <a:gd name="connsiteY4" fmla="*/ 645352 h 777536"/>
                <a:gd name="connsiteX5" fmla="*/ 950605 w 1076454"/>
                <a:gd name="connsiteY5" fmla="*/ 448091 h 777536"/>
                <a:gd name="connsiteX6" fmla="*/ 963102 w 1076454"/>
                <a:gd name="connsiteY6" fmla="*/ 425066 h 777536"/>
                <a:gd name="connsiteX7" fmla="*/ 1076454 w 1076454"/>
                <a:gd name="connsiteY7" fmla="*/ 492075 h 777536"/>
                <a:gd name="connsiteX8" fmla="*/ 1060214 w 1076454"/>
                <a:gd name="connsiteY8" fmla="*/ 521996 h 777536"/>
                <a:gd name="connsiteX9" fmla="*/ 579600 w 1076454"/>
                <a:gd name="connsiteY9" fmla="*/ 777536 h 777536"/>
                <a:gd name="connsiteX10" fmla="*/ 0 w 1076454"/>
                <a:gd name="connsiteY10" fmla="*/ 197936 h 777536"/>
                <a:gd name="connsiteX11" fmla="*/ 11776 w 1076454"/>
                <a:gd name="connsiteY11" fmla="*/ 81127 h 77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6454" h="777536">
                  <a:moveTo>
                    <a:pt x="36959" y="0"/>
                  </a:moveTo>
                  <a:lnTo>
                    <a:pt x="160714" y="45142"/>
                  </a:lnTo>
                  <a:lnTo>
                    <a:pt x="141274" y="107766"/>
                  </a:lnTo>
                  <a:cubicBezTo>
                    <a:pt x="135314" y="136892"/>
                    <a:pt x="132184" y="167049"/>
                    <a:pt x="132184" y="197936"/>
                  </a:cubicBezTo>
                  <a:cubicBezTo>
                    <a:pt x="132184" y="445037"/>
                    <a:pt x="332499" y="645352"/>
                    <a:pt x="579600" y="645352"/>
                  </a:cubicBezTo>
                  <a:cubicBezTo>
                    <a:pt x="734038" y="645352"/>
                    <a:pt x="870201" y="567104"/>
                    <a:pt x="950605" y="448091"/>
                  </a:cubicBezTo>
                  <a:lnTo>
                    <a:pt x="963102" y="425066"/>
                  </a:lnTo>
                  <a:lnTo>
                    <a:pt x="1076454" y="492075"/>
                  </a:lnTo>
                  <a:lnTo>
                    <a:pt x="1060214" y="521996"/>
                  </a:lnTo>
                  <a:cubicBezTo>
                    <a:pt x="956055" y="676170"/>
                    <a:pt x="779665" y="777536"/>
                    <a:pt x="579600" y="777536"/>
                  </a:cubicBezTo>
                  <a:cubicBezTo>
                    <a:pt x="259496" y="777536"/>
                    <a:pt x="0" y="518040"/>
                    <a:pt x="0" y="197936"/>
                  </a:cubicBezTo>
                  <a:cubicBezTo>
                    <a:pt x="0" y="157923"/>
                    <a:pt x="4055" y="118857"/>
                    <a:pt x="11776" y="811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6" name="PA_直接连接符">
            <a:extLst>
              <a:ext uri="{FF2B5EF4-FFF2-40B4-BE49-F238E27FC236}">
                <a16:creationId xmlns:a16="http://schemas.microsoft.com/office/drawing/2014/main" id="{0C56DBC9-425D-4EFA-9B0F-495FE571FC4B}"/>
              </a:ext>
            </a:extLst>
          </p:cNvPr>
          <p:cNvCxnSpPr>
            <a:cxnSpLocks/>
          </p:cNvCxnSpPr>
          <p:nvPr>
            <p:custDataLst>
              <p:tags r:id="rId13"/>
            </p:custDataLst>
          </p:nvPr>
        </p:nvCxnSpPr>
        <p:spPr>
          <a:xfrm>
            <a:off x="5651679" y="3171423"/>
            <a:ext cx="888642" cy="5151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_椭圆 顶左">
            <a:extLst>
              <a:ext uri="{FF2B5EF4-FFF2-40B4-BE49-F238E27FC236}">
                <a16:creationId xmlns:a16="http://schemas.microsoft.com/office/drawing/2014/main" id="{3E112D67-029D-4AA8-91DE-3274DC803C30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042000" y="3375000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PA_椭圆 右">
            <a:extLst>
              <a:ext uri="{FF2B5EF4-FFF2-40B4-BE49-F238E27FC236}">
                <a16:creationId xmlns:a16="http://schemas.microsoft.com/office/drawing/2014/main" id="{D830602B-3480-444A-B1B3-FCE2A6462968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6042000" y="3375000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PA_椭圆 1">
            <a:extLst>
              <a:ext uri="{FF2B5EF4-FFF2-40B4-BE49-F238E27FC236}">
                <a16:creationId xmlns:a16="http://schemas.microsoft.com/office/drawing/2014/main" id="{261A01D9-EA2B-4AAF-8B3E-A972CAF2DE26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596849" y="311799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PA_椭圆 2">
            <a:extLst>
              <a:ext uri="{FF2B5EF4-FFF2-40B4-BE49-F238E27FC236}">
                <a16:creationId xmlns:a16="http://schemas.microsoft.com/office/drawing/2014/main" id="{9131F4A0-DF99-478E-8F90-DC5FC3C099AB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527984" y="3375000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PA_椭圆 3">
            <a:extLst>
              <a:ext uri="{FF2B5EF4-FFF2-40B4-BE49-F238E27FC236}">
                <a16:creationId xmlns:a16="http://schemas.microsoft.com/office/drawing/2014/main" id="{84DEEA52-4877-4F0B-BEE3-121AEABCBA12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5596849" y="363200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PA_椭圆 4">
            <a:extLst>
              <a:ext uri="{FF2B5EF4-FFF2-40B4-BE49-F238E27FC236}">
                <a16:creationId xmlns:a16="http://schemas.microsoft.com/office/drawing/2014/main" id="{7841DA97-044A-4AE3-AB5E-C4B0839E7EA0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784992" y="3820151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PA_椭圆 5">
            <a:extLst>
              <a:ext uri="{FF2B5EF4-FFF2-40B4-BE49-F238E27FC236}">
                <a16:creationId xmlns:a16="http://schemas.microsoft.com/office/drawing/2014/main" id="{2BF4D111-F86D-4416-A153-5A9D3D35DCE8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6042000" y="3889016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PA_椭圆 6">
            <a:extLst>
              <a:ext uri="{FF2B5EF4-FFF2-40B4-BE49-F238E27FC236}">
                <a16:creationId xmlns:a16="http://schemas.microsoft.com/office/drawing/2014/main" id="{9D97E0A7-68CD-4118-B569-D8FCC38FDC04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6299008" y="3820151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PA_椭圆 11">
            <a:extLst>
              <a:ext uri="{FF2B5EF4-FFF2-40B4-BE49-F238E27FC236}">
                <a16:creationId xmlns:a16="http://schemas.microsoft.com/office/drawing/2014/main" id="{19C55BB0-95FC-41B9-901A-8964B2F0FFC1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6487151" y="363200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PA_椭圆 22">
            <a:extLst>
              <a:ext uri="{FF2B5EF4-FFF2-40B4-BE49-F238E27FC236}">
                <a16:creationId xmlns:a16="http://schemas.microsoft.com/office/drawing/2014/main" id="{F69CB1B7-EFF1-43F8-84DF-4815B1FC5D17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6556015" y="3375000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PA_椭圆 33">
            <a:extLst>
              <a:ext uri="{FF2B5EF4-FFF2-40B4-BE49-F238E27FC236}">
                <a16:creationId xmlns:a16="http://schemas.microsoft.com/office/drawing/2014/main" id="{A5FC4CAB-A92E-494E-8238-18BD6F7A7E48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6487151" y="311799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PA_椭圆 44">
            <a:extLst>
              <a:ext uri="{FF2B5EF4-FFF2-40B4-BE49-F238E27FC236}">
                <a16:creationId xmlns:a16="http://schemas.microsoft.com/office/drawing/2014/main" id="{76253B8C-115E-43A9-AC7C-26AD6CC6E0FE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6299008" y="2929849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PA_椭圆 55">
            <a:extLst>
              <a:ext uri="{FF2B5EF4-FFF2-40B4-BE49-F238E27FC236}">
                <a16:creationId xmlns:a16="http://schemas.microsoft.com/office/drawing/2014/main" id="{66B3F4B1-37D9-4BD0-B393-DAB3C04B2A2F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6042000" y="286098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PA_椭圆 66">
            <a:extLst>
              <a:ext uri="{FF2B5EF4-FFF2-40B4-BE49-F238E27FC236}">
                <a16:creationId xmlns:a16="http://schemas.microsoft.com/office/drawing/2014/main" id="{147C5786-4C2D-4D52-8686-24CF6A9ECB34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5784992" y="2929849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PA_矩形">
            <a:extLst>
              <a:ext uri="{FF2B5EF4-FFF2-40B4-BE49-F238E27FC236}">
                <a16:creationId xmlns:a16="http://schemas.microsoft.com/office/drawing/2014/main" id="{3F6838AC-6052-4B19-96EC-C2537A220BCB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5196000" y="2529000"/>
            <a:ext cx="1800000" cy="180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PA_直接连接符 30">
            <a:extLst>
              <a:ext uri="{FF2B5EF4-FFF2-40B4-BE49-F238E27FC236}">
                <a16:creationId xmlns:a16="http://schemas.microsoft.com/office/drawing/2014/main" id="{C9F14F54-61A8-48CB-A9A5-15C9023DBC15}"/>
              </a:ext>
            </a:extLst>
          </p:cNvPr>
          <p:cNvCxnSpPr>
            <a:cxnSpLocks/>
          </p:cNvCxnSpPr>
          <p:nvPr>
            <p:custDataLst>
              <p:tags r:id="rId29"/>
            </p:custDataLst>
          </p:nvPr>
        </p:nvCxnSpPr>
        <p:spPr>
          <a:xfrm flipV="1">
            <a:off x="5196000" y="2523833"/>
            <a:ext cx="18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A_直接连接符 34">
            <a:extLst>
              <a:ext uri="{FF2B5EF4-FFF2-40B4-BE49-F238E27FC236}">
                <a16:creationId xmlns:a16="http://schemas.microsoft.com/office/drawing/2014/main" id="{0CA3A06D-7218-493A-93E9-C99B6DC0E9F1}"/>
              </a:ext>
            </a:extLst>
          </p:cNvPr>
          <p:cNvCxnSpPr>
            <a:cxnSpLocks/>
          </p:cNvCxnSpPr>
          <p:nvPr>
            <p:custDataLst>
              <p:tags r:id="rId30"/>
            </p:custDataLst>
          </p:nvPr>
        </p:nvCxnSpPr>
        <p:spPr>
          <a:xfrm flipV="1">
            <a:off x="5196000" y="4329000"/>
            <a:ext cx="18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PA_直接连接符 36">
            <a:extLst>
              <a:ext uri="{FF2B5EF4-FFF2-40B4-BE49-F238E27FC236}">
                <a16:creationId xmlns:a16="http://schemas.microsoft.com/office/drawing/2014/main" id="{05FE0A7F-DAE3-42A1-9D42-1C2988E4D249}"/>
              </a:ext>
            </a:extLst>
          </p:cNvPr>
          <p:cNvCxnSpPr/>
          <p:nvPr>
            <p:custDataLst>
              <p:tags r:id="rId31"/>
            </p:custDataLst>
          </p:nvPr>
        </p:nvCxnSpPr>
        <p:spPr>
          <a:xfrm>
            <a:off x="6996000" y="2529000"/>
            <a:ext cx="0" cy="180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A_直接连接符 37">
            <a:extLst>
              <a:ext uri="{FF2B5EF4-FFF2-40B4-BE49-F238E27FC236}">
                <a16:creationId xmlns:a16="http://schemas.microsoft.com/office/drawing/2014/main" id="{FC3A9CEB-6D73-4FAA-9AE8-CB98DA2A1169}"/>
              </a:ext>
            </a:extLst>
          </p:cNvPr>
          <p:cNvCxnSpPr/>
          <p:nvPr>
            <p:custDataLst>
              <p:tags r:id="rId32"/>
            </p:custDataLst>
          </p:nvPr>
        </p:nvCxnSpPr>
        <p:spPr>
          <a:xfrm>
            <a:off x="5195977" y="2529000"/>
            <a:ext cx="0" cy="180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A_椭圆 左上">
            <a:extLst>
              <a:ext uri="{FF2B5EF4-FFF2-40B4-BE49-F238E27FC236}">
                <a16:creationId xmlns:a16="http://schemas.microsoft.com/office/drawing/2014/main" id="{A11CEA75-8A2B-46E6-A81A-8C0C38EE6EAA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5179027" y="250964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PA_椭圆 右上">
            <a:extLst>
              <a:ext uri="{FF2B5EF4-FFF2-40B4-BE49-F238E27FC236}">
                <a16:creationId xmlns:a16="http://schemas.microsoft.com/office/drawing/2014/main" id="{E20F09B4-3657-4263-8BC3-0C4DD6970B3D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6981342" y="250964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PA_椭圆 右下">
            <a:extLst>
              <a:ext uri="{FF2B5EF4-FFF2-40B4-BE49-F238E27FC236}">
                <a16:creationId xmlns:a16="http://schemas.microsoft.com/office/drawing/2014/main" id="{EE2C8BC6-B959-44D1-A933-FD0D9FF6B15C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6981342" y="4313517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PA_椭圆 左下">
            <a:extLst>
              <a:ext uri="{FF2B5EF4-FFF2-40B4-BE49-F238E27FC236}">
                <a16:creationId xmlns:a16="http://schemas.microsoft.com/office/drawing/2014/main" id="{AD3712F8-3B38-47B5-BA5B-BB867101BB5B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5179027" y="4313517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PA_组合 0">
            <a:extLst>
              <a:ext uri="{FF2B5EF4-FFF2-40B4-BE49-F238E27FC236}">
                <a16:creationId xmlns:a16="http://schemas.microsoft.com/office/drawing/2014/main" id="{74CCDAD5-36C9-4624-BCBA-0824C688D385}"/>
              </a:ext>
            </a:extLst>
          </p:cNvPr>
          <p:cNvGrpSpPr/>
          <p:nvPr>
            <p:custDataLst>
              <p:tags r:id="rId37"/>
            </p:custDataLst>
          </p:nvPr>
        </p:nvGrpSpPr>
        <p:grpSpPr>
          <a:xfrm>
            <a:off x="5176697" y="2509155"/>
            <a:ext cx="1839400" cy="1839400"/>
            <a:chOff x="5176697" y="2509155"/>
            <a:chExt cx="1839400" cy="1839400"/>
          </a:xfrm>
        </p:grpSpPr>
        <p:sp>
          <p:nvSpPr>
            <p:cNvPr id="311" name="椭圆 310">
              <a:extLst>
                <a:ext uri="{FF2B5EF4-FFF2-40B4-BE49-F238E27FC236}">
                  <a16:creationId xmlns:a16="http://schemas.microsoft.com/office/drawing/2014/main" id="{6748367B-F187-4FA8-BB21-D69FF8EFFE92}"/>
                </a:ext>
              </a:extLst>
            </p:cNvPr>
            <p:cNvSpPr/>
            <p:nvPr>
              <p:custDataLst>
                <p:tags r:id="rId134"/>
              </p:custDataLst>
            </p:nvPr>
          </p:nvSpPr>
          <p:spPr>
            <a:xfrm>
              <a:off x="6078397" y="25091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5" name="椭圆 324">
              <a:extLst>
                <a:ext uri="{FF2B5EF4-FFF2-40B4-BE49-F238E27FC236}">
                  <a16:creationId xmlns:a16="http://schemas.microsoft.com/office/drawing/2014/main" id="{7D49F32B-BA2E-4330-9F7E-B976CA0CBED5}"/>
                </a:ext>
              </a:extLst>
            </p:cNvPr>
            <p:cNvSpPr/>
            <p:nvPr>
              <p:custDataLst>
                <p:tags r:id="rId135"/>
              </p:custDataLst>
            </p:nvPr>
          </p:nvSpPr>
          <p:spPr>
            <a:xfrm>
              <a:off x="5176697" y="34108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7" name="椭圆 326">
              <a:extLst>
                <a:ext uri="{FF2B5EF4-FFF2-40B4-BE49-F238E27FC236}">
                  <a16:creationId xmlns:a16="http://schemas.microsoft.com/office/drawing/2014/main" id="{B7A03C4B-998C-4819-B604-320096882CA6}"/>
                </a:ext>
              </a:extLst>
            </p:cNvPr>
            <p:cNvSpPr/>
            <p:nvPr>
              <p:custDataLst>
                <p:tags r:id="rId136"/>
              </p:custDataLst>
            </p:nvPr>
          </p:nvSpPr>
          <p:spPr>
            <a:xfrm>
              <a:off x="6980097" y="34108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1" name="椭圆 340">
              <a:extLst>
                <a:ext uri="{FF2B5EF4-FFF2-40B4-BE49-F238E27FC236}">
                  <a16:creationId xmlns:a16="http://schemas.microsoft.com/office/drawing/2014/main" id="{F1BF02FD-12BF-4506-B320-D3CAB4D53E9C}"/>
                </a:ext>
              </a:extLst>
            </p:cNvPr>
            <p:cNvSpPr/>
            <p:nvPr>
              <p:custDataLst>
                <p:tags r:id="rId137"/>
              </p:custDataLst>
            </p:nvPr>
          </p:nvSpPr>
          <p:spPr>
            <a:xfrm>
              <a:off x="6078397" y="43125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PA_组合 1">
            <a:extLst>
              <a:ext uri="{FF2B5EF4-FFF2-40B4-BE49-F238E27FC236}">
                <a16:creationId xmlns:a16="http://schemas.microsoft.com/office/drawing/2014/main" id="{CEA88A9E-4E85-48B3-9CE3-3AAD7948EBAD}"/>
              </a:ext>
            </a:extLst>
          </p:cNvPr>
          <p:cNvGrpSpPr/>
          <p:nvPr>
            <p:custDataLst>
              <p:tags r:id="rId38"/>
            </p:custDataLst>
          </p:nvPr>
        </p:nvGrpSpPr>
        <p:grpSpPr>
          <a:xfrm>
            <a:off x="4274997" y="1607455"/>
            <a:ext cx="3642800" cy="3642800"/>
            <a:chOff x="4274997" y="1607455"/>
            <a:chExt cx="3642800" cy="3642800"/>
          </a:xfrm>
        </p:grpSpPr>
        <p:sp>
          <p:nvSpPr>
            <p:cNvPr id="294" name="椭圆 293">
              <a:extLst>
                <a:ext uri="{FF2B5EF4-FFF2-40B4-BE49-F238E27FC236}">
                  <a16:creationId xmlns:a16="http://schemas.microsoft.com/office/drawing/2014/main" id="{B98F31B1-A88E-4223-81CD-1DBA72777558}"/>
                </a:ext>
              </a:extLst>
            </p:cNvPr>
            <p:cNvSpPr/>
            <p:nvPr>
              <p:custDataLst>
                <p:tags r:id="rId118"/>
              </p:custDataLst>
            </p:nvPr>
          </p:nvSpPr>
          <p:spPr>
            <a:xfrm>
              <a:off x="4274997" y="16074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5" name="椭圆 294">
              <a:extLst>
                <a:ext uri="{FF2B5EF4-FFF2-40B4-BE49-F238E27FC236}">
                  <a16:creationId xmlns:a16="http://schemas.microsoft.com/office/drawing/2014/main" id="{B38F63A9-28D9-4C78-A570-30DFACF87B6B}"/>
                </a:ext>
              </a:extLst>
            </p:cNvPr>
            <p:cNvSpPr/>
            <p:nvPr>
              <p:custDataLst>
                <p:tags r:id="rId119"/>
              </p:custDataLst>
            </p:nvPr>
          </p:nvSpPr>
          <p:spPr>
            <a:xfrm>
              <a:off x="5176697" y="16074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6" name="椭圆 295">
              <a:extLst>
                <a:ext uri="{FF2B5EF4-FFF2-40B4-BE49-F238E27FC236}">
                  <a16:creationId xmlns:a16="http://schemas.microsoft.com/office/drawing/2014/main" id="{93D924B0-AEC7-44AC-8ABD-BD3BE7803392}"/>
                </a:ext>
              </a:extLst>
            </p:cNvPr>
            <p:cNvSpPr/>
            <p:nvPr>
              <p:custDataLst>
                <p:tags r:id="rId120"/>
              </p:custDataLst>
            </p:nvPr>
          </p:nvSpPr>
          <p:spPr>
            <a:xfrm>
              <a:off x="6078397" y="16074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7" name="椭圆 296">
              <a:extLst>
                <a:ext uri="{FF2B5EF4-FFF2-40B4-BE49-F238E27FC236}">
                  <a16:creationId xmlns:a16="http://schemas.microsoft.com/office/drawing/2014/main" id="{C3FF490D-FBD0-4310-8226-E4DF7F5B19C8}"/>
                </a:ext>
              </a:extLst>
            </p:cNvPr>
            <p:cNvSpPr/>
            <p:nvPr>
              <p:custDataLst>
                <p:tags r:id="rId121"/>
              </p:custDataLst>
            </p:nvPr>
          </p:nvSpPr>
          <p:spPr>
            <a:xfrm>
              <a:off x="6980097" y="16074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8" name="椭圆 297">
              <a:extLst>
                <a:ext uri="{FF2B5EF4-FFF2-40B4-BE49-F238E27FC236}">
                  <a16:creationId xmlns:a16="http://schemas.microsoft.com/office/drawing/2014/main" id="{FD6288EB-C66E-4F1D-BFF9-BB5E07DFE21A}"/>
                </a:ext>
              </a:extLst>
            </p:cNvPr>
            <p:cNvSpPr/>
            <p:nvPr>
              <p:custDataLst>
                <p:tags r:id="rId122"/>
              </p:custDataLst>
            </p:nvPr>
          </p:nvSpPr>
          <p:spPr>
            <a:xfrm>
              <a:off x="7881797" y="16074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9" name="椭圆 308">
              <a:extLst>
                <a:ext uri="{FF2B5EF4-FFF2-40B4-BE49-F238E27FC236}">
                  <a16:creationId xmlns:a16="http://schemas.microsoft.com/office/drawing/2014/main" id="{764848CD-BD65-441D-8D4F-80D9A31F32DB}"/>
                </a:ext>
              </a:extLst>
            </p:cNvPr>
            <p:cNvSpPr/>
            <p:nvPr>
              <p:custDataLst>
                <p:tags r:id="rId123"/>
              </p:custDataLst>
            </p:nvPr>
          </p:nvSpPr>
          <p:spPr>
            <a:xfrm>
              <a:off x="4274997" y="25091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3" name="椭圆 312">
              <a:extLst>
                <a:ext uri="{FF2B5EF4-FFF2-40B4-BE49-F238E27FC236}">
                  <a16:creationId xmlns:a16="http://schemas.microsoft.com/office/drawing/2014/main" id="{18D90F86-1DDC-4EDC-8335-C4924813EB75}"/>
                </a:ext>
              </a:extLst>
            </p:cNvPr>
            <p:cNvSpPr/>
            <p:nvPr>
              <p:custDataLst>
                <p:tags r:id="rId124"/>
              </p:custDataLst>
            </p:nvPr>
          </p:nvSpPr>
          <p:spPr>
            <a:xfrm>
              <a:off x="7881797" y="25091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4" name="椭圆 323">
              <a:extLst>
                <a:ext uri="{FF2B5EF4-FFF2-40B4-BE49-F238E27FC236}">
                  <a16:creationId xmlns:a16="http://schemas.microsoft.com/office/drawing/2014/main" id="{C5DB3368-D3E5-4FCD-BB1C-EACE582B6CF5}"/>
                </a:ext>
              </a:extLst>
            </p:cNvPr>
            <p:cNvSpPr/>
            <p:nvPr>
              <p:custDataLst>
                <p:tags r:id="rId125"/>
              </p:custDataLst>
            </p:nvPr>
          </p:nvSpPr>
          <p:spPr>
            <a:xfrm>
              <a:off x="4274997" y="34108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8" name="椭圆 327">
              <a:extLst>
                <a:ext uri="{FF2B5EF4-FFF2-40B4-BE49-F238E27FC236}">
                  <a16:creationId xmlns:a16="http://schemas.microsoft.com/office/drawing/2014/main" id="{5516CD55-3A63-40DD-A55D-560BA907CB3E}"/>
                </a:ext>
              </a:extLst>
            </p:cNvPr>
            <p:cNvSpPr/>
            <p:nvPr>
              <p:custDataLst>
                <p:tags r:id="rId126"/>
              </p:custDataLst>
            </p:nvPr>
          </p:nvSpPr>
          <p:spPr>
            <a:xfrm>
              <a:off x="7881797" y="34108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9" name="椭圆 338">
              <a:extLst>
                <a:ext uri="{FF2B5EF4-FFF2-40B4-BE49-F238E27FC236}">
                  <a16:creationId xmlns:a16="http://schemas.microsoft.com/office/drawing/2014/main" id="{616B2007-E657-4181-9FA4-991498DB0C86}"/>
                </a:ext>
              </a:extLst>
            </p:cNvPr>
            <p:cNvSpPr/>
            <p:nvPr>
              <p:custDataLst>
                <p:tags r:id="rId127"/>
              </p:custDataLst>
            </p:nvPr>
          </p:nvSpPr>
          <p:spPr>
            <a:xfrm>
              <a:off x="4274997" y="43125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3" name="椭圆 342">
              <a:extLst>
                <a:ext uri="{FF2B5EF4-FFF2-40B4-BE49-F238E27FC236}">
                  <a16:creationId xmlns:a16="http://schemas.microsoft.com/office/drawing/2014/main" id="{8C8F78D3-E773-44C3-A657-425021BD2CC8}"/>
                </a:ext>
              </a:extLst>
            </p:cNvPr>
            <p:cNvSpPr/>
            <p:nvPr>
              <p:custDataLst>
                <p:tags r:id="rId128"/>
              </p:custDataLst>
            </p:nvPr>
          </p:nvSpPr>
          <p:spPr>
            <a:xfrm>
              <a:off x="7881797" y="43125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4" name="椭圆 353">
              <a:extLst>
                <a:ext uri="{FF2B5EF4-FFF2-40B4-BE49-F238E27FC236}">
                  <a16:creationId xmlns:a16="http://schemas.microsoft.com/office/drawing/2014/main" id="{CA42A7B4-344F-4D33-AFCB-305B02CF4A58}"/>
                </a:ext>
              </a:extLst>
            </p:cNvPr>
            <p:cNvSpPr/>
            <p:nvPr>
              <p:custDataLst>
                <p:tags r:id="rId129"/>
              </p:custDataLst>
            </p:nvPr>
          </p:nvSpPr>
          <p:spPr>
            <a:xfrm>
              <a:off x="4274997" y="52142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5" name="椭圆 354">
              <a:extLst>
                <a:ext uri="{FF2B5EF4-FFF2-40B4-BE49-F238E27FC236}">
                  <a16:creationId xmlns:a16="http://schemas.microsoft.com/office/drawing/2014/main" id="{E43DD035-88F7-4197-90CE-4BB422D8109F}"/>
                </a:ext>
              </a:extLst>
            </p:cNvPr>
            <p:cNvSpPr/>
            <p:nvPr>
              <p:custDataLst>
                <p:tags r:id="rId130"/>
              </p:custDataLst>
            </p:nvPr>
          </p:nvSpPr>
          <p:spPr>
            <a:xfrm>
              <a:off x="5176697" y="52142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6" name="椭圆 355">
              <a:extLst>
                <a:ext uri="{FF2B5EF4-FFF2-40B4-BE49-F238E27FC236}">
                  <a16:creationId xmlns:a16="http://schemas.microsoft.com/office/drawing/2014/main" id="{69064FAB-5483-4241-8CA4-4DF4D6212D86}"/>
                </a:ext>
              </a:extLst>
            </p:cNvPr>
            <p:cNvSpPr/>
            <p:nvPr>
              <p:custDataLst>
                <p:tags r:id="rId131"/>
              </p:custDataLst>
            </p:nvPr>
          </p:nvSpPr>
          <p:spPr>
            <a:xfrm>
              <a:off x="6078397" y="52142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7" name="椭圆 356">
              <a:extLst>
                <a:ext uri="{FF2B5EF4-FFF2-40B4-BE49-F238E27FC236}">
                  <a16:creationId xmlns:a16="http://schemas.microsoft.com/office/drawing/2014/main" id="{4ECC9EBF-4383-4E2D-8593-6C63AC69C1C6}"/>
                </a:ext>
              </a:extLst>
            </p:cNvPr>
            <p:cNvSpPr/>
            <p:nvPr>
              <p:custDataLst>
                <p:tags r:id="rId132"/>
              </p:custDataLst>
            </p:nvPr>
          </p:nvSpPr>
          <p:spPr>
            <a:xfrm>
              <a:off x="6980097" y="52142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8" name="椭圆 357">
              <a:extLst>
                <a:ext uri="{FF2B5EF4-FFF2-40B4-BE49-F238E27FC236}">
                  <a16:creationId xmlns:a16="http://schemas.microsoft.com/office/drawing/2014/main" id="{A3636257-251A-4369-9EC0-4255E3467F2B}"/>
                </a:ext>
              </a:extLst>
            </p:cNvPr>
            <p:cNvSpPr/>
            <p:nvPr>
              <p:custDataLst>
                <p:tags r:id="rId133"/>
              </p:custDataLst>
            </p:nvPr>
          </p:nvSpPr>
          <p:spPr>
            <a:xfrm>
              <a:off x="7881797" y="52142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" name="PA_组合 2">
            <a:extLst>
              <a:ext uri="{FF2B5EF4-FFF2-40B4-BE49-F238E27FC236}">
                <a16:creationId xmlns:a16="http://schemas.microsoft.com/office/drawing/2014/main" id="{5B0B4F5E-0399-4819-AE62-78D02A6111AD}"/>
              </a:ext>
            </a:extLst>
          </p:cNvPr>
          <p:cNvGrpSpPr/>
          <p:nvPr>
            <p:custDataLst>
              <p:tags r:id="rId39"/>
            </p:custDataLst>
          </p:nvPr>
        </p:nvGrpSpPr>
        <p:grpSpPr>
          <a:xfrm>
            <a:off x="3373297" y="705755"/>
            <a:ext cx="5446200" cy="5446200"/>
            <a:chOff x="3373297" y="705755"/>
            <a:chExt cx="5446200" cy="5446200"/>
          </a:xfrm>
        </p:grpSpPr>
        <p:sp>
          <p:nvSpPr>
            <p:cNvPr id="278" name="椭圆 277">
              <a:extLst>
                <a:ext uri="{FF2B5EF4-FFF2-40B4-BE49-F238E27FC236}">
                  <a16:creationId xmlns:a16="http://schemas.microsoft.com/office/drawing/2014/main" id="{3D9A4F5F-4F62-4BB8-90CF-A7A6D9FFEDED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>
              <a:off x="3373297" y="7057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9" name="椭圆 278">
              <a:extLst>
                <a:ext uri="{FF2B5EF4-FFF2-40B4-BE49-F238E27FC236}">
                  <a16:creationId xmlns:a16="http://schemas.microsoft.com/office/drawing/2014/main" id="{EAAD74D1-ECA2-40E9-B082-0F5BA1C518FD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>
              <a:off x="4274997" y="7057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0" name="椭圆 279">
              <a:extLst>
                <a:ext uri="{FF2B5EF4-FFF2-40B4-BE49-F238E27FC236}">
                  <a16:creationId xmlns:a16="http://schemas.microsoft.com/office/drawing/2014/main" id="{DF1F8DB2-F201-4B5C-A615-A506D33A8E1A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>
              <a:off x="5176697" y="7057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1" name="椭圆 280">
              <a:extLst>
                <a:ext uri="{FF2B5EF4-FFF2-40B4-BE49-F238E27FC236}">
                  <a16:creationId xmlns:a16="http://schemas.microsoft.com/office/drawing/2014/main" id="{C50D6D58-C3E2-4632-87DF-7DB6AAF3786F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6078397" y="7057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2" name="椭圆 281">
              <a:extLst>
                <a:ext uri="{FF2B5EF4-FFF2-40B4-BE49-F238E27FC236}">
                  <a16:creationId xmlns:a16="http://schemas.microsoft.com/office/drawing/2014/main" id="{4432A30D-ADB7-4991-915D-98F7FE19BCCF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>
              <a:off x="6980097" y="7057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3" name="椭圆 282">
              <a:extLst>
                <a:ext uri="{FF2B5EF4-FFF2-40B4-BE49-F238E27FC236}">
                  <a16:creationId xmlns:a16="http://schemas.microsoft.com/office/drawing/2014/main" id="{A2FFE5DF-A67B-4932-9E82-50D644C21D76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>
              <a:off x="7881797" y="7057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4" name="椭圆 283">
              <a:extLst>
                <a:ext uri="{FF2B5EF4-FFF2-40B4-BE49-F238E27FC236}">
                  <a16:creationId xmlns:a16="http://schemas.microsoft.com/office/drawing/2014/main" id="{D4848365-3FE9-47D6-8C7C-F0ABD714FAD7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>
            <a:xfrm>
              <a:off x="8783497" y="7057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3" name="椭圆 292">
              <a:extLst>
                <a:ext uri="{FF2B5EF4-FFF2-40B4-BE49-F238E27FC236}">
                  <a16:creationId xmlns:a16="http://schemas.microsoft.com/office/drawing/2014/main" id="{48F7E630-04B8-4CB8-B753-7E210E380387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>
              <a:off x="3373297" y="16074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9" name="椭圆 298">
              <a:extLst>
                <a:ext uri="{FF2B5EF4-FFF2-40B4-BE49-F238E27FC236}">
                  <a16:creationId xmlns:a16="http://schemas.microsoft.com/office/drawing/2014/main" id="{7E554006-C917-472E-B424-C33994D11649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>
              <a:off x="8783497" y="16074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8" name="椭圆 307">
              <a:extLst>
                <a:ext uri="{FF2B5EF4-FFF2-40B4-BE49-F238E27FC236}">
                  <a16:creationId xmlns:a16="http://schemas.microsoft.com/office/drawing/2014/main" id="{D18E53D1-F48F-4112-A2AA-3342DB1D20E7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>
            <a:xfrm>
              <a:off x="3373297" y="25091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4" name="椭圆 313">
              <a:extLst>
                <a:ext uri="{FF2B5EF4-FFF2-40B4-BE49-F238E27FC236}">
                  <a16:creationId xmlns:a16="http://schemas.microsoft.com/office/drawing/2014/main" id="{8A680585-8F81-4DE9-B517-95B378EA0399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>
            <a:xfrm>
              <a:off x="8783497" y="25091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3" name="椭圆 322">
              <a:extLst>
                <a:ext uri="{FF2B5EF4-FFF2-40B4-BE49-F238E27FC236}">
                  <a16:creationId xmlns:a16="http://schemas.microsoft.com/office/drawing/2014/main" id="{90A6038E-34B1-4BB9-AF78-382FFE5D6E75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>
            <a:xfrm>
              <a:off x="3373297" y="34108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9" name="椭圆 328">
              <a:extLst>
                <a:ext uri="{FF2B5EF4-FFF2-40B4-BE49-F238E27FC236}">
                  <a16:creationId xmlns:a16="http://schemas.microsoft.com/office/drawing/2014/main" id="{D0A8D117-2370-40FF-9072-D410D3890A5E}"/>
                </a:ext>
              </a:extLst>
            </p:cNvPr>
            <p:cNvSpPr/>
            <p:nvPr>
              <p:custDataLst>
                <p:tags r:id="rId106"/>
              </p:custDataLst>
            </p:nvPr>
          </p:nvSpPr>
          <p:spPr>
            <a:xfrm>
              <a:off x="8783497" y="34108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8" name="椭圆 337">
              <a:extLst>
                <a:ext uri="{FF2B5EF4-FFF2-40B4-BE49-F238E27FC236}">
                  <a16:creationId xmlns:a16="http://schemas.microsoft.com/office/drawing/2014/main" id="{BC83818B-D4E5-4C1D-B4FB-25B28E546FBD}"/>
                </a:ext>
              </a:extLst>
            </p:cNvPr>
            <p:cNvSpPr/>
            <p:nvPr>
              <p:custDataLst>
                <p:tags r:id="rId107"/>
              </p:custDataLst>
            </p:nvPr>
          </p:nvSpPr>
          <p:spPr>
            <a:xfrm>
              <a:off x="3373297" y="43125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4" name="椭圆 343">
              <a:extLst>
                <a:ext uri="{FF2B5EF4-FFF2-40B4-BE49-F238E27FC236}">
                  <a16:creationId xmlns:a16="http://schemas.microsoft.com/office/drawing/2014/main" id="{FA7FAE0A-6FB2-4E73-90B9-AB4A9EB9C5A1}"/>
                </a:ext>
              </a:extLst>
            </p:cNvPr>
            <p:cNvSpPr/>
            <p:nvPr>
              <p:custDataLst>
                <p:tags r:id="rId108"/>
              </p:custDataLst>
            </p:nvPr>
          </p:nvSpPr>
          <p:spPr>
            <a:xfrm>
              <a:off x="8783497" y="43125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3" name="椭圆 352">
              <a:extLst>
                <a:ext uri="{FF2B5EF4-FFF2-40B4-BE49-F238E27FC236}">
                  <a16:creationId xmlns:a16="http://schemas.microsoft.com/office/drawing/2014/main" id="{7E9AB935-E021-43B1-9B4B-9659A8B4994B}"/>
                </a:ext>
              </a:extLst>
            </p:cNvPr>
            <p:cNvSpPr/>
            <p:nvPr>
              <p:custDataLst>
                <p:tags r:id="rId109"/>
              </p:custDataLst>
            </p:nvPr>
          </p:nvSpPr>
          <p:spPr>
            <a:xfrm>
              <a:off x="3373297" y="52142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9" name="椭圆 358">
              <a:extLst>
                <a:ext uri="{FF2B5EF4-FFF2-40B4-BE49-F238E27FC236}">
                  <a16:creationId xmlns:a16="http://schemas.microsoft.com/office/drawing/2014/main" id="{0D39B764-CB0C-4726-92B1-89C100D13D82}"/>
                </a:ext>
              </a:extLst>
            </p:cNvPr>
            <p:cNvSpPr/>
            <p:nvPr>
              <p:custDataLst>
                <p:tags r:id="rId110"/>
              </p:custDataLst>
            </p:nvPr>
          </p:nvSpPr>
          <p:spPr>
            <a:xfrm>
              <a:off x="8783497" y="52142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8" name="椭圆 367">
              <a:extLst>
                <a:ext uri="{FF2B5EF4-FFF2-40B4-BE49-F238E27FC236}">
                  <a16:creationId xmlns:a16="http://schemas.microsoft.com/office/drawing/2014/main" id="{90F83711-55A1-453C-9F6B-6435FF6A3591}"/>
                </a:ext>
              </a:extLst>
            </p:cNvPr>
            <p:cNvSpPr/>
            <p:nvPr>
              <p:custDataLst>
                <p:tags r:id="rId111"/>
              </p:custDataLst>
            </p:nvPr>
          </p:nvSpPr>
          <p:spPr>
            <a:xfrm>
              <a:off x="3373297" y="61159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9" name="椭圆 368">
              <a:extLst>
                <a:ext uri="{FF2B5EF4-FFF2-40B4-BE49-F238E27FC236}">
                  <a16:creationId xmlns:a16="http://schemas.microsoft.com/office/drawing/2014/main" id="{4B3FB557-2B07-4695-8F78-2814F2940802}"/>
                </a:ext>
              </a:extLst>
            </p:cNvPr>
            <p:cNvSpPr/>
            <p:nvPr>
              <p:custDataLst>
                <p:tags r:id="rId112"/>
              </p:custDataLst>
            </p:nvPr>
          </p:nvSpPr>
          <p:spPr>
            <a:xfrm>
              <a:off x="4274997" y="61159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0" name="椭圆 369">
              <a:extLst>
                <a:ext uri="{FF2B5EF4-FFF2-40B4-BE49-F238E27FC236}">
                  <a16:creationId xmlns:a16="http://schemas.microsoft.com/office/drawing/2014/main" id="{6C4995DB-C2A3-4D9A-9ABF-46A3A6C2DEC3}"/>
                </a:ext>
              </a:extLst>
            </p:cNvPr>
            <p:cNvSpPr/>
            <p:nvPr>
              <p:custDataLst>
                <p:tags r:id="rId113"/>
              </p:custDataLst>
            </p:nvPr>
          </p:nvSpPr>
          <p:spPr>
            <a:xfrm>
              <a:off x="5176697" y="61159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1" name="椭圆 370">
              <a:extLst>
                <a:ext uri="{FF2B5EF4-FFF2-40B4-BE49-F238E27FC236}">
                  <a16:creationId xmlns:a16="http://schemas.microsoft.com/office/drawing/2014/main" id="{D2F5F6FB-4F53-4B01-A209-4567F8A5820F}"/>
                </a:ext>
              </a:extLst>
            </p:cNvPr>
            <p:cNvSpPr/>
            <p:nvPr>
              <p:custDataLst>
                <p:tags r:id="rId114"/>
              </p:custDataLst>
            </p:nvPr>
          </p:nvSpPr>
          <p:spPr>
            <a:xfrm>
              <a:off x="6078397" y="61159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2" name="椭圆 371">
              <a:extLst>
                <a:ext uri="{FF2B5EF4-FFF2-40B4-BE49-F238E27FC236}">
                  <a16:creationId xmlns:a16="http://schemas.microsoft.com/office/drawing/2014/main" id="{0F6DFD5A-CF98-41DC-B8A5-E6FC70A7FA72}"/>
                </a:ext>
              </a:extLst>
            </p:cNvPr>
            <p:cNvSpPr/>
            <p:nvPr>
              <p:custDataLst>
                <p:tags r:id="rId115"/>
              </p:custDataLst>
            </p:nvPr>
          </p:nvSpPr>
          <p:spPr>
            <a:xfrm>
              <a:off x="6980097" y="61159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3" name="椭圆 372">
              <a:extLst>
                <a:ext uri="{FF2B5EF4-FFF2-40B4-BE49-F238E27FC236}">
                  <a16:creationId xmlns:a16="http://schemas.microsoft.com/office/drawing/2014/main" id="{8C422DA1-96EF-4E77-8609-85F9B0B93F55}"/>
                </a:ext>
              </a:extLst>
            </p:cNvPr>
            <p:cNvSpPr/>
            <p:nvPr>
              <p:custDataLst>
                <p:tags r:id="rId116"/>
              </p:custDataLst>
            </p:nvPr>
          </p:nvSpPr>
          <p:spPr>
            <a:xfrm>
              <a:off x="7881797" y="61159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4" name="椭圆 373">
              <a:extLst>
                <a:ext uri="{FF2B5EF4-FFF2-40B4-BE49-F238E27FC236}">
                  <a16:creationId xmlns:a16="http://schemas.microsoft.com/office/drawing/2014/main" id="{138C09D0-4E74-447A-AE21-5DFA8848D546}"/>
                </a:ext>
              </a:extLst>
            </p:cNvPr>
            <p:cNvSpPr/>
            <p:nvPr>
              <p:custDataLst>
                <p:tags r:id="rId117"/>
              </p:custDataLst>
            </p:nvPr>
          </p:nvSpPr>
          <p:spPr>
            <a:xfrm>
              <a:off x="8783497" y="61159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7" name="PA_组合 3">
            <a:extLst>
              <a:ext uri="{FF2B5EF4-FFF2-40B4-BE49-F238E27FC236}">
                <a16:creationId xmlns:a16="http://schemas.microsoft.com/office/drawing/2014/main" id="{ED6749A6-25DC-456C-AB7C-E81699B6B01A}"/>
              </a:ext>
            </a:extLst>
          </p:cNvPr>
          <p:cNvGrpSpPr/>
          <p:nvPr>
            <p:custDataLst>
              <p:tags r:id="rId40"/>
            </p:custDataLst>
          </p:nvPr>
        </p:nvGrpSpPr>
        <p:grpSpPr>
          <a:xfrm>
            <a:off x="2471597" y="705755"/>
            <a:ext cx="7249600" cy="5446200"/>
            <a:chOff x="2471597" y="705755"/>
            <a:chExt cx="7249600" cy="5446200"/>
          </a:xfrm>
        </p:grpSpPr>
        <p:sp>
          <p:nvSpPr>
            <p:cNvPr id="277" name="椭圆 276">
              <a:extLst>
                <a:ext uri="{FF2B5EF4-FFF2-40B4-BE49-F238E27FC236}">
                  <a16:creationId xmlns:a16="http://schemas.microsoft.com/office/drawing/2014/main" id="{BBF408B7-135E-4E66-9114-AA357BB35D41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2471597" y="7057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5" name="椭圆 284">
              <a:extLst>
                <a:ext uri="{FF2B5EF4-FFF2-40B4-BE49-F238E27FC236}">
                  <a16:creationId xmlns:a16="http://schemas.microsoft.com/office/drawing/2014/main" id="{92264DFD-50FC-49B3-9ABF-0AEDAD7A4BF7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9685197" y="7057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2" name="椭圆 291">
              <a:extLst>
                <a:ext uri="{FF2B5EF4-FFF2-40B4-BE49-F238E27FC236}">
                  <a16:creationId xmlns:a16="http://schemas.microsoft.com/office/drawing/2014/main" id="{25A88C17-3852-422A-83AB-8004943FAA51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2471597" y="16074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0" name="椭圆 299">
              <a:extLst>
                <a:ext uri="{FF2B5EF4-FFF2-40B4-BE49-F238E27FC236}">
                  <a16:creationId xmlns:a16="http://schemas.microsoft.com/office/drawing/2014/main" id="{682F5ED3-830B-4D56-B886-1C121E1FEDB9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9685197" y="16074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7" name="椭圆 306">
              <a:extLst>
                <a:ext uri="{FF2B5EF4-FFF2-40B4-BE49-F238E27FC236}">
                  <a16:creationId xmlns:a16="http://schemas.microsoft.com/office/drawing/2014/main" id="{A310D134-572A-4236-A42D-46769847A59B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2471597" y="25091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5" name="椭圆 314">
              <a:extLst>
                <a:ext uri="{FF2B5EF4-FFF2-40B4-BE49-F238E27FC236}">
                  <a16:creationId xmlns:a16="http://schemas.microsoft.com/office/drawing/2014/main" id="{73EC81CD-8680-4647-935B-CD6A6E6179CC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>
              <a:off x="9685197" y="25091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2" name="椭圆 321">
              <a:extLst>
                <a:ext uri="{FF2B5EF4-FFF2-40B4-BE49-F238E27FC236}">
                  <a16:creationId xmlns:a16="http://schemas.microsoft.com/office/drawing/2014/main" id="{478EEFC7-CC78-456E-B1E8-58648F960D77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2471597" y="34108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0" name="椭圆 329">
              <a:extLst>
                <a:ext uri="{FF2B5EF4-FFF2-40B4-BE49-F238E27FC236}">
                  <a16:creationId xmlns:a16="http://schemas.microsoft.com/office/drawing/2014/main" id="{79D98175-7FFD-4A1B-900F-11643117BDF5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9685197" y="34108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7" name="椭圆 336">
              <a:extLst>
                <a:ext uri="{FF2B5EF4-FFF2-40B4-BE49-F238E27FC236}">
                  <a16:creationId xmlns:a16="http://schemas.microsoft.com/office/drawing/2014/main" id="{61937D84-BBC9-4733-9926-3F534368C036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2471597" y="43125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5" name="椭圆 344">
              <a:extLst>
                <a:ext uri="{FF2B5EF4-FFF2-40B4-BE49-F238E27FC236}">
                  <a16:creationId xmlns:a16="http://schemas.microsoft.com/office/drawing/2014/main" id="{1C9B5488-385F-498A-974B-40FBA4D7A105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9685197" y="43125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2" name="椭圆 351">
              <a:extLst>
                <a:ext uri="{FF2B5EF4-FFF2-40B4-BE49-F238E27FC236}">
                  <a16:creationId xmlns:a16="http://schemas.microsoft.com/office/drawing/2014/main" id="{1EC1A1F7-C713-481D-9CA4-3559B26DA1CE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2471597" y="52142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0" name="椭圆 359">
              <a:extLst>
                <a:ext uri="{FF2B5EF4-FFF2-40B4-BE49-F238E27FC236}">
                  <a16:creationId xmlns:a16="http://schemas.microsoft.com/office/drawing/2014/main" id="{F617EA20-8628-4213-9C82-428DAD1A296E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9685197" y="52142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7" name="椭圆 366">
              <a:extLst>
                <a:ext uri="{FF2B5EF4-FFF2-40B4-BE49-F238E27FC236}">
                  <a16:creationId xmlns:a16="http://schemas.microsoft.com/office/drawing/2014/main" id="{5ECD6A97-87D5-46B4-9903-C74DBBBE71E0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2471597" y="61159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5" name="椭圆 374">
              <a:extLst>
                <a:ext uri="{FF2B5EF4-FFF2-40B4-BE49-F238E27FC236}">
                  <a16:creationId xmlns:a16="http://schemas.microsoft.com/office/drawing/2014/main" id="{F34BF034-BB48-410A-8DF7-FAEFF57F180B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9685197" y="61159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PA_组合 4">
            <a:extLst>
              <a:ext uri="{FF2B5EF4-FFF2-40B4-BE49-F238E27FC236}">
                <a16:creationId xmlns:a16="http://schemas.microsoft.com/office/drawing/2014/main" id="{CCB7700C-39B7-458F-A4CD-66A28CE501C7}"/>
              </a:ext>
            </a:extLst>
          </p:cNvPr>
          <p:cNvGrpSpPr/>
          <p:nvPr>
            <p:custDataLst>
              <p:tags r:id="rId41"/>
            </p:custDataLst>
          </p:nvPr>
        </p:nvGrpSpPr>
        <p:grpSpPr>
          <a:xfrm>
            <a:off x="1569897" y="705755"/>
            <a:ext cx="9053000" cy="5446200"/>
            <a:chOff x="1569897" y="705755"/>
            <a:chExt cx="9053000" cy="5446200"/>
          </a:xfrm>
        </p:grpSpPr>
        <p:sp>
          <p:nvSpPr>
            <p:cNvPr id="276" name="椭圆 275">
              <a:extLst>
                <a:ext uri="{FF2B5EF4-FFF2-40B4-BE49-F238E27FC236}">
                  <a16:creationId xmlns:a16="http://schemas.microsoft.com/office/drawing/2014/main" id="{8D365A68-D8E6-4973-BB0C-7E588F5F1BE6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1569897" y="7057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6" name="椭圆 285">
              <a:extLst>
                <a:ext uri="{FF2B5EF4-FFF2-40B4-BE49-F238E27FC236}">
                  <a16:creationId xmlns:a16="http://schemas.microsoft.com/office/drawing/2014/main" id="{3982AC8F-91ED-4285-A77F-91B2BE065CBF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10586897" y="7057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1" name="椭圆 290">
              <a:extLst>
                <a:ext uri="{FF2B5EF4-FFF2-40B4-BE49-F238E27FC236}">
                  <a16:creationId xmlns:a16="http://schemas.microsoft.com/office/drawing/2014/main" id="{46D251A0-D847-4B87-9D85-D8B602F93C85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1569897" y="16074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1" name="椭圆 300">
              <a:extLst>
                <a:ext uri="{FF2B5EF4-FFF2-40B4-BE49-F238E27FC236}">
                  <a16:creationId xmlns:a16="http://schemas.microsoft.com/office/drawing/2014/main" id="{50652F62-CD49-4B28-A5F3-DA9F623B578A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10586897" y="16074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6" name="椭圆 305">
              <a:extLst>
                <a:ext uri="{FF2B5EF4-FFF2-40B4-BE49-F238E27FC236}">
                  <a16:creationId xmlns:a16="http://schemas.microsoft.com/office/drawing/2014/main" id="{4BC80B68-F6A6-4564-9383-907D70FFF5BE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1569897" y="25091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6" name="椭圆 315">
              <a:extLst>
                <a:ext uri="{FF2B5EF4-FFF2-40B4-BE49-F238E27FC236}">
                  <a16:creationId xmlns:a16="http://schemas.microsoft.com/office/drawing/2014/main" id="{9E97C6AF-0523-4F34-9BBC-08BE718D6DCA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10586897" y="25091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1" name="椭圆 320">
              <a:extLst>
                <a:ext uri="{FF2B5EF4-FFF2-40B4-BE49-F238E27FC236}">
                  <a16:creationId xmlns:a16="http://schemas.microsoft.com/office/drawing/2014/main" id="{C3B6626D-70E8-423B-A99D-58DB13ABED0F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1569897" y="34108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1" name="椭圆 330">
              <a:extLst>
                <a:ext uri="{FF2B5EF4-FFF2-40B4-BE49-F238E27FC236}">
                  <a16:creationId xmlns:a16="http://schemas.microsoft.com/office/drawing/2014/main" id="{65F27082-3DD8-447E-A940-19FB00D143D1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10586897" y="34108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6" name="椭圆 335">
              <a:extLst>
                <a:ext uri="{FF2B5EF4-FFF2-40B4-BE49-F238E27FC236}">
                  <a16:creationId xmlns:a16="http://schemas.microsoft.com/office/drawing/2014/main" id="{72873ED2-C105-4584-BEA1-31E4FDFC44FC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1569897" y="43125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6" name="椭圆 345">
              <a:extLst>
                <a:ext uri="{FF2B5EF4-FFF2-40B4-BE49-F238E27FC236}">
                  <a16:creationId xmlns:a16="http://schemas.microsoft.com/office/drawing/2014/main" id="{77CC593E-EF9E-4FF5-8D86-8C75AFBB5F59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10586897" y="43125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1" name="椭圆 350">
              <a:extLst>
                <a:ext uri="{FF2B5EF4-FFF2-40B4-BE49-F238E27FC236}">
                  <a16:creationId xmlns:a16="http://schemas.microsoft.com/office/drawing/2014/main" id="{FDF0A5CA-08D7-4F84-816D-4F685CE5633D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1569897" y="52142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1" name="椭圆 360">
              <a:extLst>
                <a:ext uri="{FF2B5EF4-FFF2-40B4-BE49-F238E27FC236}">
                  <a16:creationId xmlns:a16="http://schemas.microsoft.com/office/drawing/2014/main" id="{E3045A33-CF36-4D62-BC52-3A1F5AE2BD0E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10586897" y="52142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6" name="椭圆 365">
              <a:extLst>
                <a:ext uri="{FF2B5EF4-FFF2-40B4-BE49-F238E27FC236}">
                  <a16:creationId xmlns:a16="http://schemas.microsoft.com/office/drawing/2014/main" id="{85C70EF7-26D9-4ED3-AE58-5983D1807AD9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1569897" y="61159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6" name="椭圆 375">
              <a:extLst>
                <a:ext uri="{FF2B5EF4-FFF2-40B4-BE49-F238E27FC236}">
                  <a16:creationId xmlns:a16="http://schemas.microsoft.com/office/drawing/2014/main" id="{BA3C8247-DCFA-436E-BFA5-3D99819552B1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10586897" y="61159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PA_组合 5">
            <a:extLst>
              <a:ext uri="{FF2B5EF4-FFF2-40B4-BE49-F238E27FC236}">
                <a16:creationId xmlns:a16="http://schemas.microsoft.com/office/drawing/2014/main" id="{AE8EDABA-2826-4FCF-80B6-12C390E16226}"/>
              </a:ext>
            </a:extLst>
          </p:cNvPr>
          <p:cNvGrpSpPr/>
          <p:nvPr>
            <p:custDataLst>
              <p:tags r:id="rId42"/>
            </p:custDataLst>
          </p:nvPr>
        </p:nvGrpSpPr>
        <p:grpSpPr>
          <a:xfrm>
            <a:off x="668197" y="705755"/>
            <a:ext cx="10856400" cy="5446200"/>
            <a:chOff x="668197" y="705755"/>
            <a:chExt cx="10856400" cy="5446200"/>
          </a:xfrm>
        </p:grpSpPr>
        <p:sp>
          <p:nvSpPr>
            <p:cNvPr id="275" name="椭圆 274">
              <a:extLst>
                <a:ext uri="{FF2B5EF4-FFF2-40B4-BE49-F238E27FC236}">
                  <a16:creationId xmlns:a16="http://schemas.microsoft.com/office/drawing/2014/main" id="{914C96A7-0DFB-4340-B804-BF806CFD27DC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668197" y="7057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7" name="椭圆 286">
              <a:extLst>
                <a:ext uri="{FF2B5EF4-FFF2-40B4-BE49-F238E27FC236}">
                  <a16:creationId xmlns:a16="http://schemas.microsoft.com/office/drawing/2014/main" id="{92F71F68-84EB-46DF-AF7A-6EA91841D74F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488597" y="7057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0" name="椭圆 289">
              <a:extLst>
                <a:ext uri="{FF2B5EF4-FFF2-40B4-BE49-F238E27FC236}">
                  <a16:creationId xmlns:a16="http://schemas.microsoft.com/office/drawing/2014/main" id="{227A30AB-7D99-40D9-BCCF-2337F8D3F899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668197" y="16074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2" name="椭圆 301">
              <a:extLst>
                <a:ext uri="{FF2B5EF4-FFF2-40B4-BE49-F238E27FC236}">
                  <a16:creationId xmlns:a16="http://schemas.microsoft.com/office/drawing/2014/main" id="{AB6D0186-3284-4D6B-B6E1-17EE9FBF22FC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488597" y="16074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5" name="椭圆 304">
              <a:extLst>
                <a:ext uri="{FF2B5EF4-FFF2-40B4-BE49-F238E27FC236}">
                  <a16:creationId xmlns:a16="http://schemas.microsoft.com/office/drawing/2014/main" id="{822D9FB7-F8D4-4944-820F-286167E2D151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668197" y="25091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" name="椭圆 316">
              <a:extLst>
                <a:ext uri="{FF2B5EF4-FFF2-40B4-BE49-F238E27FC236}">
                  <a16:creationId xmlns:a16="http://schemas.microsoft.com/office/drawing/2014/main" id="{A534C692-AEE1-40B6-8ED2-2B196D98F05F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1488597" y="25091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0" name="椭圆 319">
              <a:extLst>
                <a:ext uri="{FF2B5EF4-FFF2-40B4-BE49-F238E27FC236}">
                  <a16:creationId xmlns:a16="http://schemas.microsoft.com/office/drawing/2014/main" id="{4ED2C19E-09E2-4E4C-9FDD-58413D95B24E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668197" y="34108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2" name="椭圆 331">
              <a:extLst>
                <a:ext uri="{FF2B5EF4-FFF2-40B4-BE49-F238E27FC236}">
                  <a16:creationId xmlns:a16="http://schemas.microsoft.com/office/drawing/2014/main" id="{A12E284C-7BDA-470B-A504-9E6416EFA7A7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11488597" y="34108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5" name="椭圆 334">
              <a:extLst>
                <a:ext uri="{FF2B5EF4-FFF2-40B4-BE49-F238E27FC236}">
                  <a16:creationId xmlns:a16="http://schemas.microsoft.com/office/drawing/2014/main" id="{34F00338-7466-45F8-8709-86DCCBBA6E5F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668197" y="43125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7" name="椭圆 346">
              <a:extLst>
                <a:ext uri="{FF2B5EF4-FFF2-40B4-BE49-F238E27FC236}">
                  <a16:creationId xmlns:a16="http://schemas.microsoft.com/office/drawing/2014/main" id="{4CFAA607-9013-42B2-A5F8-D71221C0556C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11488597" y="43125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0" name="椭圆 349">
              <a:extLst>
                <a:ext uri="{FF2B5EF4-FFF2-40B4-BE49-F238E27FC236}">
                  <a16:creationId xmlns:a16="http://schemas.microsoft.com/office/drawing/2014/main" id="{9C72C465-27E9-402F-885B-9E3F578DD6E3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668197" y="52142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2" name="椭圆 361">
              <a:extLst>
                <a:ext uri="{FF2B5EF4-FFF2-40B4-BE49-F238E27FC236}">
                  <a16:creationId xmlns:a16="http://schemas.microsoft.com/office/drawing/2014/main" id="{2848C7C9-C6F1-4F84-89B5-4563AC16F1DD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11488597" y="52142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5" name="椭圆 364">
              <a:extLst>
                <a:ext uri="{FF2B5EF4-FFF2-40B4-BE49-F238E27FC236}">
                  <a16:creationId xmlns:a16="http://schemas.microsoft.com/office/drawing/2014/main" id="{13052372-3746-4360-9A25-54C78999BD95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668197" y="61159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7" name="椭圆 376">
              <a:extLst>
                <a:ext uri="{FF2B5EF4-FFF2-40B4-BE49-F238E27FC236}">
                  <a16:creationId xmlns:a16="http://schemas.microsoft.com/office/drawing/2014/main" id="{E47A7E53-5C74-4F39-B9E3-08395687801F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11488597" y="611595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1" name="直角三角形 上">
            <a:extLst>
              <a:ext uri="{FF2B5EF4-FFF2-40B4-BE49-F238E27FC236}">
                <a16:creationId xmlns:a16="http://schemas.microsoft.com/office/drawing/2014/main" id="{285D5863-FCCC-46F6-98EE-1D6A190D3701}"/>
              </a:ext>
            </a:extLst>
          </p:cNvPr>
          <p:cNvSpPr/>
          <p:nvPr>
            <p:custDataLst>
              <p:tags r:id="rId43"/>
            </p:custDataLst>
          </p:nvPr>
        </p:nvSpPr>
        <p:spPr>
          <a:xfrm rot="8100000">
            <a:off x="5983408" y="1663294"/>
            <a:ext cx="225184" cy="22518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0" name="直角三角形 下">
            <a:extLst>
              <a:ext uri="{FF2B5EF4-FFF2-40B4-BE49-F238E27FC236}">
                <a16:creationId xmlns:a16="http://schemas.microsoft.com/office/drawing/2014/main" id="{B5B63C48-8325-47E6-B9A4-558C9593E653}"/>
              </a:ext>
            </a:extLst>
          </p:cNvPr>
          <p:cNvSpPr/>
          <p:nvPr>
            <p:custDataLst>
              <p:tags r:id="rId44"/>
            </p:custDataLst>
          </p:nvPr>
        </p:nvSpPr>
        <p:spPr>
          <a:xfrm rot="13500000" flipV="1">
            <a:off x="5983408" y="4966810"/>
            <a:ext cx="225184" cy="22518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1" name="直角三角形 右">
            <a:extLst>
              <a:ext uri="{FF2B5EF4-FFF2-40B4-BE49-F238E27FC236}">
                <a16:creationId xmlns:a16="http://schemas.microsoft.com/office/drawing/2014/main" id="{C548C713-544F-4FEE-B815-A328A501B9BA}"/>
              </a:ext>
            </a:extLst>
          </p:cNvPr>
          <p:cNvSpPr/>
          <p:nvPr>
            <p:custDataLst>
              <p:tags r:id="rId45"/>
            </p:custDataLst>
          </p:nvPr>
        </p:nvSpPr>
        <p:spPr>
          <a:xfrm rot="8100000" flipV="1">
            <a:off x="7628279" y="3316408"/>
            <a:ext cx="225184" cy="22518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2" name="直角三角形 左">
            <a:extLst>
              <a:ext uri="{FF2B5EF4-FFF2-40B4-BE49-F238E27FC236}">
                <a16:creationId xmlns:a16="http://schemas.microsoft.com/office/drawing/2014/main" id="{DA95ED90-2BD8-488C-A14B-316FC064F85E}"/>
              </a:ext>
            </a:extLst>
          </p:cNvPr>
          <p:cNvSpPr/>
          <p:nvPr>
            <p:custDataLst>
              <p:tags r:id="rId46"/>
            </p:custDataLst>
          </p:nvPr>
        </p:nvSpPr>
        <p:spPr>
          <a:xfrm rot="13500000" flipH="1" flipV="1">
            <a:off x="4329585" y="3316408"/>
            <a:ext cx="225184" cy="22518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菱形 白">
            <a:extLst>
              <a:ext uri="{FF2B5EF4-FFF2-40B4-BE49-F238E27FC236}">
                <a16:creationId xmlns:a16="http://schemas.microsoft.com/office/drawing/2014/main" id="{A13B854C-5975-456B-BA8C-1E6A8B47B59D}"/>
              </a:ext>
            </a:extLst>
          </p:cNvPr>
          <p:cNvSpPr/>
          <p:nvPr>
            <p:custDataLst>
              <p:tags r:id="rId47"/>
            </p:custDataLst>
          </p:nvPr>
        </p:nvSpPr>
        <p:spPr>
          <a:xfrm>
            <a:off x="-3545305" y="-6212305"/>
            <a:ext cx="19282610" cy="1928261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3" name="菱形 黑">
            <a:extLst>
              <a:ext uri="{FF2B5EF4-FFF2-40B4-BE49-F238E27FC236}">
                <a16:creationId xmlns:a16="http://schemas.microsoft.com/office/drawing/2014/main" id="{9FC90B6C-8765-4A73-8DFB-90936E13AC99}"/>
              </a:ext>
            </a:extLst>
          </p:cNvPr>
          <p:cNvSpPr/>
          <p:nvPr>
            <p:custDataLst>
              <p:tags r:id="rId48"/>
            </p:custDataLst>
          </p:nvPr>
        </p:nvSpPr>
        <p:spPr>
          <a:xfrm>
            <a:off x="-3545305" y="-6212305"/>
            <a:ext cx="19282610" cy="19282610"/>
          </a:xfrm>
          <a:prstGeom prst="diamond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4" name="菱形 白">
            <a:extLst>
              <a:ext uri="{FF2B5EF4-FFF2-40B4-BE49-F238E27FC236}">
                <a16:creationId xmlns:a16="http://schemas.microsoft.com/office/drawing/2014/main" id="{C2F1EC2F-6C0A-4446-8036-2E980A6E7B39}"/>
              </a:ext>
            </a:extLst>
          </p:cNvPr>
          <p:cNvSpPr/>
          <p:nvPr>
            <p:custDataLst>
              <p:tags r:id="rId49"/>
            </p:custDataLst>
          </p:nvPr>
        </p:nvSpPr>
        <p:spPr>
          <a:xfrm>
            <a:off x="-3545305" y="-6212305"/>
            <a:ext cx="19282610" cy="1928261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6" name="菱形 黑">
            <a:extLst>
              <a:ext uri="{FF2B5EF4-FFF2-40B4-BE49-F238E27FC236}">
                <a16:creationId xmlns:a16="http://schemas.microsoft.com/office/drawing/2014/main" id="{56C82932-917A-4687-8FE9-95929B33C11A}"/>
              </a:ext>
            </a:extLst>
          </p:cNvPr>
          <p:cNvSpPr/>
          <p:nvPr>
            <p:custDataLst>
              <p:tags r:id="rId50"/>
            </p:custDataLst>
          </p:nvPr>
        </p:nvSpPr>
        <p:spPr>
          <a:xfrm>
            <a:off x="-3545305" y="-6212305"/>
            <a:ext cx="19282610" cy="19282610"/>
          </a:xfrm>
          <a:prstGeom prst="diamond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7" name="菱形 白">
            <a:extLst>
              <a:ext uri="{FF2B5EF4-FFF2-40B4-BE49-F238E27FC236}">
                <a16:creationId xmlns:a16="http://schemas.microsoft.com/office/drawing/2014/main" id="{9CB8B045-C02E-4990-9BB9-3CF320E4C9FB}"/>
              </a:ext>
            </a:extLst>
          </p:cNvPr>
          <p:cNvSpPr/>
          <p:nvPr>
            <p:custDataLst>
              <p:tags r:id="rId51"/>
            </p:custDataLst>
          </p:nvPr>
        </p:nvSpPr>
        <p:spPr>
          <a:xfrm>
            <a:off x="-3545305" y="-6212305"/>
            <a:ext cx="19282610" cy="1928261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763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03646 -0.037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-187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0.03646 0.037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18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accel="16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-10800000">
                                      <p:cBhvr>
                                        <p:cTn id="21" dur="6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0" presetClass="path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3646 0.0375 C 0.05195 -0.01319 0.03268 -0.05324 0.02266 -0.06319 C -0.00833 -0.09537 -0.03216 -0.05231 -0.03633 -0.03796 " pathEditMode="relative" rAng="0" ptsTypes="AAA">
                                      <p:cBhvr>
                                        <p:cTn id="23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6" y="-562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646 -0.0375 C -0.05286 0.02384 -0.02813 0.05579 -0.02292 0.06227 C 0.00052 0.08819 0.02552 0.07014 0.03698 0.03657 " pathEditMode="relative" rAng="0" ptsTypes="AAA">
                                      <p:cBhvr>
                                        <p:cTn id="25" dur="6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560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38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51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164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77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138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151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164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177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7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7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1.48148E-6 L 0.14779 1.48148E-6 " pathEditMode="relative" rAng="0" ptsTypes="AA">
                                      <p:cBhvr>
                                        <p:cTn id="9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83" y="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1.48148E-6 L 1.45833E-6 0.26273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125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35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-1.48148E-6 L -0.14779 -1.48148E-6 " pathEditMode="relative" rAng="0" ptsTypes="AA">
                                      <p:cBhvr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96" y="0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-1.48148E-6 L -1.875E-6 -0.26296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48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8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2700000">
                                      <p:cBhvr>
                                        <p:cTn id="11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6" presetClass="emph" presetSubtype="0" autoRev="1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animScale>
                                      <p:cBhvr>
                                        <p:cTn id="118" dur="2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23" dur="2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6" presetClass="emph" presetSubtype="0" autoRev="1" fill="hold" nodeType="withEffect">
                                  <p:stCondLst>
                                    <p:cond delay="1910"/>
                                  </p:stCondLst>
                                  <p:childTnLst>
                                    <p:animScale>
                                      <p:cBhvr>
                                        <p:cTn id="128" dur="2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202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6" presetClass="emph" presetSubtype="0" autoRev="1" fill="hold" nodeType="withEffect">
                                  <p:stCondLst>
                                    <p:cond delay="2020"/>
                                  </p:stCondLst>
                                  <p:childTnLst>
                                    <p:animScale>
                                      <p:cBhvr>
                                        <p:cTn id="133" dur="2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6" presetClass="emph" presetSubtype="0" autoRev="1" fill="hold" nodeType="withEffect">
                                  <p:stCondLst>
                                    <p:cond delay="2080"/>
                                  </p:stCondLst>
                                  <p:childTnLst>
                                    <p:animScale>
                                      <p:cBhvr>
                                        <p:cTn id="138" dur="2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209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6" presetClass="emph" presetSubtype="0" autoRev="1" fill="hold" nodeType="withEffect">
                                  <p:stCondLst>
                                    <p:cond delay="2090"/>
                                  </p:stCondLst>
                                  <p:childTnLst>
                                    <p:animScale>
                                      <p:cBhvr>
                                        <p:cTn id="143" dur="2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22" presetClass="exit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8" presetClass="emph" presetSubtype="0" ac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1400000">
                                      <p:cBhvr>
                                        <p:cTn id="1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8" presetClass="emph" presetSubtype="0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Rot by="9300000">
                                      <p:cBhvr>
                                        <p:cTn id="15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3" presetID="42" presetClass="path" presetSubtype="0" decel="10000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1.875E-6 1.48148E-6 L -0.07487 0.13148 " pathEditMode="relative" rAng="0" ptsTypes="AA">
                                      <p:cBhvr>
                                        <p:cTn id="15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6574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42" presetClass="path" presetSubtype="0" decel="10000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1.875E-6 -1.48148E-6 L 0.07344 0.13357 " pathEditMode="relative" rAng="0" ptsTypes="AA">
                                      <p:cBhvr>
                                        <p:cTn id="15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6667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42" presetClass="path" presetSubtype="0" decel="10000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1.45833E-6 -1.48148E-6 L 0.07409 -0.13148 " pathEditMode="relative" rAng="0" ptsTypes="AA">
                                      <p:cBhvr>
                                        <p:cTn id="15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-6574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42" presetClass="path" presetSubtype="0" decel="10000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1.45833E-6 1.48148E-6 L -0.07409 -0.13426 " pathEditMode="relative" rAng="0" ptsTypes="AA">
                                      <p:cBhvr>
                                        <p:cTn id="16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1" y="-6713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6" presetClass="emph" presetSubtype="0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6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95000" y="19500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23" presetClass="exit" presetSubtype="544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6" presetClass="emph" presetSubtype="0" decel="100000" fill="hold" grpId="2" nodeType="withEffect">
                                  <p:stCondLst>
                                    <p:cond delay="2150"/>
                                  </p:stCondLst>
                                  <p:childTnLst>
                                    <p:animScale>
                                      <p:cBhvr>
                                        <p:cTn id="170" dur="750" fill="hold"/>
                                        <p:tgtEl>
                                          <p:spTgt spid="32"/>
                                        </p:tgtEl>
                                      </p:cBhvr>
                                      <p:by x="142000" y="142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17" presetClass="entr" presetSubtype="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17" presetClass="entr" presetSubtype="4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17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17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16" presetClass="entr" presetSubtype="4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6" presetClass="entr" presetSubtype="4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0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6" presetClass="entr" presetSubtype="42" fill="hold" grpId="0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3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6" presetClass="entr" presetSubtype="42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6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6" presetClass="entr" presetSubtype="42" fill="hold" grpId="0" nodeType="with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9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6" presetClass="entr" presetSubtype="4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2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6" presetClass="entr" presetSubtype="42" fill="hold" grpId="0" nodeType="withEffect">
                                  <p:stCondLst>
                                    <p:cond delay="35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5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xit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3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3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3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3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6" presetClass="emph" presetSubtype="0" decel="10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Scale>
                                      <p:cBhvr>
                                        <p:cTn id="237" dur="7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38" presetID="6" presetClass="emph" presetSubtype="0" decel="100000" fill="hold" grpId="1" nodeType="withEffect">
                                  <p:stCondLst>
                                    <p:cond delay="3800"/>
                                  </p:stCondLst>
                                  <p:childTnLst>
                                    <p:animScale>
                                      <p:cBhvr>
                                        <p:cTn id="239" dur="750" fill="hold"/>
                                        <p:tgtEl>
                                          <p:spTgt spid="136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40" presetID="6" presetClass="emph" presetSubtype="0" decel="100000" fill="hold" grpId="1" nodeType="withEffect">
                                  <p:stCondLst>
                                    <p:cond delay="3850"/>
                                  </p:stCondLst>
                                  <p:childTnLst>
                                    <p:animScale>
                                      <p:cBhvr>
                                        <p:cTn id="241" dur="750" fill="hold"/>
                                        <p:tgtEl>
                                          <p:spTgt spid="13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42" presetID="6" presetClass="emph" presetSubtype="0" decel="100000" fill="hold" grpId="1" nodeType="withEffect">
                                  <p:stCondLst>
                                    <p:cond delay="3900"/>
                                  </p:stCondLst>
                                  <p:childTnLst>
                                    <p:animScale>
                                      <p:cBhvr>
                                        <p:cTn id="243" dur="750" fill="hold"/>
                                        <p:tgtEl>
                                          <p:spTgt spid="139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44" presetID="6" presetClass="emph" presetSubtype="0" decel="100000" fill="hold" grpId="1" nodeType="withEffect">
                                  <p:stCondLst>
                                    <p:cond delay="3950"/>
                                  </p:stCondLst>
                                  <p:childTnLst>
                                    <p:animScale>
                                      <p:cBhvr>
                                        <p:cTn id="245" dur="750" fill="hold"/>
                                        <p:tgtEl>
                                          <p:spTgt spid="14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46" presetID="6" presetClass="emph" presetSubtype="0" decel="10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247" dur="750" fill="hold"/>
                                        <p:tgtEl>
                                          <p:spTgt spid="141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48" presetID="6" presetClass="emph" presetSubtype="0" decel="100000" fill="hold" grpId="1" nodeType="withEffect">
                                  <p:stCondLst>
                                    <p:cond delay="4050"/>
                                  </p:stCondLst>
                                  <p:childTnLst>
                                    <p:animScale>
                                      <p:cBhvr>
                                        <p:cTn id="249" dur="750" fill="hold"/>
                                        <p:tgtEl>
                                          <p:spTgt spid="142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50" presetID="23" presetClass="exit" presetSubtype="32" fill="hold" grpId="2" nodeType="withEffect">
                                  <p:stCondLst>
                                    <p:cond delay="4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1"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23" presetClass="exit" presetSubtype="32" fill="hold" grpId="2" nodeType="withEffect">
                                  <p:stCondLst>
                                    <p:cond delay="483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5" dur="75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75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23" presetClass="exit" presetSubtype="32" fill="hold" grpId="2" nodeType="withEffect">
                                  <p:stCondLst>
                                    <p:cond delay="491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9" dur="75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75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23" presetClass="exit" presetSubtype="32" fill="hold" grpId="2" nodeType="withEffect">
                                  <p:stCondLst>
                                    <p:cond delay="499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3" dur="75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75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23" presetClass="exit" presetSubtype="32" fill="hold" grpId="2" nodeType="withEffect">
                                  <p:stCondLst>
                                    <p:cond delay="507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7" dur="75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75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23" presetClass="exit" presetSubtype="32" fill="hold" grpId="2" nodeType="withEffect">
                                  <p:stCondLst>
                                    <p:cond delay="51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1" dur="75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75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23" presetClass="exit" presetSubtype="32" fill="hold" grpId="2" nodeType="withEffect">
                                  <p:stCondLst>
                                    <p:cond delay="523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5" dur="75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75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3" presetClass="entr" presetSubtype="16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3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3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23" presetClass="entr" presetSubtype="16" fill="hold" grpId="0" nodeType="withEffect">
                                  <p:stCondLst>
                                    <p:cond delay="545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3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3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6" presetID="23" presetClass="entr" presetSubtype="16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3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3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23" presetClass="entr" presetSubtype="16" fill="hold" grpId="0" nodeType="withEffect">
                                  <p:stCondLst>
                                    <p:cond delay="51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3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3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3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3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7" grpId="2" animBg="1"/>
      <p:bldP spid="136" grpId="0" animBg="1"/>
      <p:bldP spid="136" grpId="1" animBg="1"/>
      <p:bldP spid="136" grpId="2" animBg="1"/>
      <p:bldP spid="138" grpId="0" animBg="1"/>
      <p:bldP spid="138" grpId="1" animBg="1"/>
      <p:bldP spid="138" grpId="2" animBg="1"/>
      <p:bldP spid="139" grpId="0" animBg="1"/>
      <p:bldP spid="139" grpId="1" animBg="1"/>
      <p:bldP spid="139" grpId="2" animBg="1"/>
      <p:bldP spid="140" grpId="0" animBg="1"/>
      <p:bldP spid="140" grpId="1" animBg="1"/>
      <p:bldP spid="140" grpId="2" animBg="1"/>
      <p:bldP spid="141" grpId="0" animBg="1"/>
      <p:bldP spid="141" grpId="1" animBg="1"/>
      <p:bldP spid="141" grpId="2" animBg="1"/>
      <p:bldP spid="142" grpId="0" animBg="1"/>
      <p:bldP spid="142" grpId="1" animBg="1"/>
      <p:bldP spid="142" grpId="2" animBg="1"/>
      <p:bldP spid="5" grpId="0" animBg="1"/>
      <p:bldP spid="5" grpId="1" animBg="1"/>
      <p:bldP spid="5" grpId="2" animBg="1"/>
      <p:bldP spid="5" grpId="3" animBg="1"/>
      <p:bldP spid="4" grpId="0" animBg="1"/>
      <p:bldP spid="4" grpId="1" animBg="1"/>
      <p:bldP spid="4" grpId="2" animBg="1"/>
      <p:bldP spid="4" grpId="3" animBg="1"/>
      <p:bldP spid="12" grpId="0" animBg="1"/>
      <p:bldP spid="12" grpId="1" animBg="1"/>
      <p:bldP spid="11" grpId="0" animBg="1"/>
      <p:bldP spid="22" grpId="0" animBg="1"/>
      <p:bldP spid="21" grpId="0" animBg="1"/>
      <p:bldP spid="20" grpId="0" animBg="1"/>
      <p:bldP spid="19" grpId="0" animBg="1"/>
      <p:bldP spid="18" grpId="0" animBg="1"/>
      <p:bldP spid="17" grpId="0" animBg="1"/>
      <p:bldP spid="16" grpId="0" animBg="1"/>
      <p:bldP spid="15" grpId="0" animBg="1"/>
      <p:bldP spid="14" grpId="0" animBg="1"/>
      <p:bldP spid="13" grpId="0" animBg="1"/>
      <p:bldP spid="32" grpId="0" animBg="1"/>
      <p:bldP spid="32" grpId="1" animBg="1"/>
      <p:bldP spid="32" grpId="2" animBg="1"/>
      <p:bldP spid="39" grpId="0" animBg="1"/>
      <p:bldP spid="39" grpId="1" animBg="1"/>
      <p:bldP spid="39" grpId="2" animBg="1"/>
      <p:bldP spid="39" grpId="3" animBg="1"/>
      <p:bldP spid="40" grpId="0" animBg="1"/>
      <p:bldP spid="40" grpId="1" animBg="1"/>
      <p:bldP spid="40" grpId="2" animBg="1"/>
      <p:bldP spid="40" grpId="3" animBg="1"/>
      <p:bldP spid="41" grpId="0" animBg="1"/>
      <p:bldP spid="41" grpId="1" animBg="1"/>
      <p:bldP spid="41" grpId="2" animBg="1"/>
      <p:bldP spid="41" grpId="3" animBg="1"/>
      <p:bldP spid="42" grpId="0" animBg="1"/>
      <p:bldP spid="42" grpId="1" animBg="1"/>
      <p:bldP spid="42" grpId="2" animBg="1"/>
      <p:bldP spid="42" grpId="3" animBg="1"/>
      <p:bldP spid="51" grpId="0" animBg="1"/>
      <p:bldP spid="150" grpId="0" animBg="1"/>
      <p:bldP spid="151" grpId="0" animBg="1"/>
      <p:bldP spid="152" grpId="0" animBg="1"/>
      <p:bldP spid="28" grpId="0" animBg="1"/>
      <p:bldP spid="143" grpId="0" animBg="1"/>
      <p:bldP spid="144" grpId="0" animBg="1"/>
      <p:bldP spid="146" grpId="0" animBg="1"/>
      <p:bldP spid="1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任意多边形 2">
            <a:extLst>
              <a:ext uri="{FF2B5EF4-FFF2-40B4-BE49-F238E27FC236}">
                <a16:creationId xmlns:a16="http://schemas.microsoft.com/office/drawing/2014/main" id="{440801CC-E2B0-4D2B-9D3F-CEAECF02E1C6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305239" y="872163"/>
            <a:ext cx="1323595" cy="1795498"/>
          </a:xfrm>
          <a:custGeom>
            <a:avLst/>
            <a:gdLst>
              <a:gd name="connsiteX0" fmla="*/ 0 w 2324103"/>
              <a:gd name="connsiteY0" fmla="*/ 1192213 h 2384426"/>
              <a:gd name="connsiteX1" fmla="*/ 1162052 w 2324103"/>
              <a:gd name="connsiteY1" fmla="*/ 0 h 2384426"/>
              <a:gd name="connsiteX2" fmla="*/ 2324104 w 2324103"/>
              <a:gd name="connsiteY2" fmla="*/ 1192213 h 2384426"/>
              <a:gd name="connsiteX3" fmla="*/ 1162052 w 2324103"/>
              <a:gd name="connsiteY3" fmla="*/ 2384426 h 2384426"/>
              <a:gd name="connsiteX4" fmla="*/ 0 w 2324103"/>
              <a:gd name="connsiteY4" fmla="*/ 1192213 h 2384426"/>
              <a:gd name="connsiteX0" fmla="*/ 0 w 2049784"/>
              <a:gd name="connsiteY0" fmla="*/ 1232915 h 2384556"/>
              <a:gd name="connsiteX1" fmla="*/ 887732 w 2049784"/>
              <a:gd name="connsiteY1" fmla="*/ 62 h 2384556"/>
              <a:gd name="connsiteX2" fmla="*/ 2049784 w 2049784"/>
              <a:gd name="connsiteY2" fmla="*/ 1192275 h 2384556"/>
              <a:gd name="connsiteX3" fmla="*/ 887732 w 2049784"/>
              <a:gd name="connsiteY3" fmla="*/ 2384488 h 2384556"/>
              <a:gd name="connsiteX4" fmla="*/ 0 w 2049784"/>
              <a:gd name="connsiteY4" fmla="*/ 1232915 h 2384556"/>
              <a:gd name="connsiteX0" fmla="*/ 0 w 1816104"/>
              <a:gd name="connsiteY0" fmla="*/ 1232857 h 2384434"/>
              <a:gd name="connsiteX1" fmla="*/ 887732 w 1816104"/>
              <a:gd name="connsiteY1" fmla="*/ 4 h 2384434"/>
              <a:gd name="connsiteX2" fmla="*/ 1816104 w 1816104"/>
              <a:gd name="connsiteY2" fmla="*/ 1243017 h 2384434"/>
              <a:gd name="connsiteX3" fmla="*/ 887732 w 1816104"/>
              <a:gd name="connsiteY3" fmla="*/ 2384430 h 2384434"/>
              <a:gd name="connsiteX4" fmla="*/ 0 w 1816104"/>
              <a:gd name="connsiteY4" fmla="*/ 1232857 h 2384434"/>
              <a:gd name="connsiteX0" fmla="*/ 15 w 1816119"/>
              <a:gd name="connsiteY0" fmla="*/ 1232856 h 1957743"/>
              <a:gd name="connsiteX1" fmla="*/ 887747 w 1816119"/>
              <a:gd name="connsiteY1" fmla="*/ 3 h 1957743"/>
              <a:gd name="connsiteX2" fmla="*/ 1816119 w 1816119"/>
              <a:gd name="connsiteY2" fmla="*/ 1243016 h 1957743"/>
              <a:gd name="connsiteX3" fmla="*/ 867427 w 1816119"/>
              <a:gd name="connsiteY3" fmla="*/ 1957709 h 1957743"/>
              <a:gd name="connsiteX4" fmla="*/ 15 w 1816119"/>
              <a:gd name="connsiteY4" fmla="*/ 1232856 h 1957743"/>
              <a:gd name="connsiteX0" fmla="*/ 294 w 1816398"/>
              <a:gd name="connsiteY0" fmla="*/ 1039816 h 1764703"/>
              <a:gd name="connsiteX1" fmla="*/ 959146 w 1816398"/>
              <a:gd name="connsiteY1" fmla="*/ 3 h 1764703"/>
              <a:gd name="connsiteX2" fmla="*/ 1816398 w 1816398"/>
              <a:gd name="connsiteY2" fmla="*/ 1049976 h 1764703"/>
              <a:gd name="connsiteX3" fmla="*/ 867706 w 1816398"/>
              <a:gd name="connsiteY3" fmla="*/ 1764669 h 1764703"/>
              <a:gd name="connsiteX4" fmla="*/ 294 w 1816398"/>
              <a:gd name="connsiteY4" fmla="*/ 1039816 h 1764703"/>
              <a:gd name="connsiteX0" fmla="*/ 369 w 1674233"/>
              <a:gd name="connsiteY0" fmla="*/ 1070314 h 1764708"/>
              <a:gd name="connsiteX1" fmla="*/ 816981 w 1674233"/>
              <a:gd name="connsiteY1" fmla="*/ 21 h 1764708"/>
              <a:gd name="connsiteX2" fmla="*/ 1674233 w 1674233"/>
              <a:gd name="connsiteY2" fmla="*/ 1049994 h 1764708"/>
              <a:gd name="connsiteX3" fmla="*/ 725541 w 1674233"/>
              <a:gd name="connsiteY3" fmla="*/ 1764687 h 1764708"/>
              <a:gd name="connsiteX4" fmla="*/ 369 w 1674233"/>
              <a:gd name="connsiteY4" fmla="*/ 1070314 h 1764708"/>
              <a:gd name="connsiteX0" fmla="*/ 361 w 1684385"/>
              <a:gd name="connsiteY0" fmla="*/ 928515 h 1767912"/>
              <a:gd name="connsiteX1" fmla="*/ 827133 w 1684385"/>
              <a:gd name="connsiteY1" fmla="*/ 462 h 1767912"/>
              <a:gd name="connsiteX2" fmla="*/ 1684385 w 1684385"/>
              <a:gd name="connsiteY2" fmla="*/ 1050435 h 1767912"/>
              <a:gd name="connsiteX3" fmla="*/ 735693 w 1684385"/>
              <a:gd name="connsiteY3" fmla="*/ 1765128 h 1767912"/>
              <a:gd name="connsiteX4" fmla="*/ 361 w 1684385"/>
              <a:gd name="connsiteY4" fmla="*/ 928515 h 1767912"/>
              <a:gd name="connsiteX0" fmla="*/ 397 w 1633621"/>
              <a:gd name="connsiteY0" fmla="*/ 1265396 h 1770197"/>
              <a:gd name="connsiteX1" fmla="*/ 776369 w 1633621"/>
              <a:gd name="connsiteY1" fmla="*/ 2063 h 1770197"/>
              <a:gd name="connsiteX2" fmla="*/ 1633621 w 1633621"/>
              <a:gd name="connsiteY2" fmla="*/ 1052036 h 1770197"/>
              <a:gd name="connsiteX3" fmla="*/ 684929 w 1633621"/>
              <a:gd name="connsiteY3" fmla="*/ 1766729 h 1770197"/>
              <a:gd name="connsiteX4" fmla="*/ 397 w 1633621"/>
              <a:gd name="connsiteY4" fmla="*/ 1265396 h 1770197"/>
              <a:gd name="connsiteX0" fmla="*/ 397 w 1633621"/>
              <a:gd name="connsiteY0" fmla="*/ 1080502 h 1764763"/>
              <a:gd name="connsiteX1" fmla="*/ 776369 w 1633621"/>
              <a:gd name="connsiteY1" fmla="*/ 49 h 1764763"/>
              <a:gd name="connsiteX2" fmla="*/ 1633621 w 1633621"/>
              <a:gd name="connsiteY2" fmla="*/ 1050022 h 1764763"/>
              <a:gd name="connsiteX3" fmla="*/ 684929 w 1633621"/>
              <a:gd name="connsiteY3" fmla="*/ 1764715 h 1764763"/>
              <a:gd name="connsiteX4" fmla="*/ 397 w 1633621"/>
              <a:gd name="connsiteY4" fmla="*/ 1080502 h 1764763"/>
              <a:gd name="connsiteX0" fmla="*/ 382 w 1532006"/>
              <a:gd name="connsiteY0" fmla="*/ 1080464 h 1765019"/>
              <a:gd name="connsiteX1" fmla="*/ 776354 w 1532006"/>
              <a:gd name="connsiteY1" fmla="*/ 11 h 1765019"/>
              <a:gd name="connsiteX2" fmla="*/ 1532006 w 1532006"/>
              <a:gd name="connsiteY2" fmla="*/ 1100784 h 1765019"/>
              <a:gd name="connsiteX3" fmla="*/ 684914 w 1532006"/>
              <a:gd name="connsiteY3" fmla="*/ 1764677 h 1765019"/>
              <a:gd name="connsiteX4" fmla="*/ 382 w 1532006"/>
              <a:gd name="connsiteY4" fmla="*/ 1080464 h 1765019"/>
              <a:gd name="connsiteX0" fmla="*/ 382 w 1562704"/>
              <a:gd name="connsiteY0" fmla="*/ 1080464 h 1765019"/>
              <a:gd name="connsiteX1" fmla="*/ 776354 w 1562704"/>
              <a:gd name="connsiteY1" fmla="*/ 11 h 1765019"/>
              <a:gd name="connsiteX2" fmla="*/ 1532006 w 1562704"/>
              <a:gd name="connsiteY2" fmla="*/ 1100784 h 1765019"/>
              <a:gd name="connsiteX3" fmla="*/ 684914 w 1562704"/>
              <a:gd name="connsiteY3" fmla="*/ 1764677 h 1765019"/>
              <a:gd name="connsiteX4" fmla="*/ 382 w 1562704"/>
              <a:gd name="connsiteY4" fmla="*/ 1080464 h 1765019"/>
              <a:gd name="connsiteX0" fmla="*/ 382 w 1532006"/>
              <a:gd name="connsiteY0" fmla="*/ 1080464 h 1765019"/>
              <a:gd name="connsiteX1" fmla="*/ 776354 w 1532006"/>
              <a:gd name="connsiteY1" fmla="*/ 11 h 1765019"/>
              <a:gd name="connsiteX2" fmla="*/ 1532006 w 1532006"/>
              <a:gd name="connsiteY2" fmla="*/ 1100784 h 1765019"/>
              <a:gd name="connsiteX3" fmla="*/ 684914 w 1532006"/>
              <a:gd name="connsiteY3" fmla="*/ 1764677 h 1765019"/>
              <a:gd name="connsiteX4" fmla="*/ 382 w 1532006"/>
              <a:gd name="connsiteY4" fmla="*/ 1080464 h 1765019"/>
              <a:gd name="connsiteX0" fmla="*/ 625 w 1318889"/>
              <a:gd name="connsiteY0" fmla="*/ 1080464 h 1765019"/>
              <a:gd name="connsiteX1" fmla="*/ 563237 w 1318889"/>
              <a:gd name="connsiteY1" fmla="*/ 11 h 1765019"/>
              <a:gd name="connsiteX2" fmla="*/ 1318889 w 1318889"/>
              <a:gd name="connsiteY2" fmla="*/ 1100784 h 1765019"/>
              <a:gd name="connsiteX3" fmla="*/ 471797 w 1318889"/>
              <a:gd name="connsiteY3" fmla="*/ 1764677 h 1765019"/>
              <a:gd name="connsiteX4" fmla="*/ 625 w 1318889"/>
              <a:gd name="connsiteY4" fmla="*/ 1080464 h 1765019"/>
              <a:gd name="connsiteX0" fmla="*/ 5331 w 1323595"/>
              <a:gd name="connsiteY0" fmla="*/ 1110943 h 1795498"/>
              <a:gd name="connsiteX1" fmla="*/ 771143 w 1323595"/>
              <a:gd name="connsiteY1" fmla="*/ 10 h 1795498"/>
              <a:gd name="connsiteX2" fmla="*/ 1323595 w 1323595"/>
              <a:gd name="connsiteY2" fmla="*/ 1131263 h 1795498"/>
              <a:gd name="connsiteX3" fmla="*/ 476503 w 1323595"/>
              <a:gd name="connsiteY3" fmla="*/ 1795156 h 1795498"/>
              <a:gd name="connsiteX4" fmla="*/ 5331 w 1323595"/>
              <a:gd name="connsiteY4" fmla="*/ 1110943 h 179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3595" h="1795498">
                <a:moveTo>
                  <a:pt x="5331" y="1110943"/>
                </a:moveTo>
                <a:cubicBezTo>
                  <a:pt x="54438" y="811752"/>
                  <a:pt x="551432" y="-3377"/>
                  <a:pt x="771143" y="10"/>
                </a:cubicBezTo>
                <a:cubicBezTo>
                  <a:pt x="990854" y="3397"/>
                  <a:pt x="1171195" y="645542"/>
                  <a:pt x="1323595" y="1131263"/>
                </a:cubicBezTo>
                <a:cubicBezTo>
                  <a:pt x="1323595" y="1789704"/>
                  <a:pt x="696214" y="1798543"/>
                  <a:pt x="476503" y="1795156"/>
                </a:cubicBezTo>
                <a:cubicBezTo>
                  <a:pt x="256792" y="1791769"/>
                  <a:pt x="-43776" y="1410134"/>
                  <a:pt x="5331" y="111094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000" tIns="0" rIns="0" bIns="21600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dirty="0">
                <a:solidFill>
                  <a:srgbClr val="FFFF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目录</a:t>
            </a:r>
            <a:endParaRPr lang="en-US" altLang="zh-CN" sz="4400" dirty="0">
              <a:solidFill>
                <a:srgbClr val="FFFFFF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075" name="Freeform 133">
            <a:extLst>
              <a:ext uri="{FF2B5EF4-FFF2-40B4-BE49-F238E27FC236}">
                <a16:creationId xmlns:a16="http://schemas.microsoft.com/office/drawing/2014/main" id="{0649DA0B-CDD8-403C-B520-DCC50B9524BB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5345114" y="2454276"/>
            <a:ext cx="409575" cy="593725"/>
          </a:xfrm>
          <a:custGeom>
            <a:avLst/>
            <a:gdLst>
              <a:gd name="T0" fmla="*/ 2147483646 w 98"/>
              <a:gd name="T1" fmla="*/ 2147483646 h 143"/>
              <a:gd name="T2" fmla="*/ 2147483646 w 98"/>
              <a:gd name="T3" fmla="*/ 2147483646 h 143"/>
              <a:gd name="T4" fmla="*/ 2147483646 w 98"/>
              <a:gd name="T5" fmla="*/ 2147483646 h 143"/>
              <a:gd name="T6" fmla="*/ 2147483646 w 98"/>
              <a:gd name="T7" fmla="*/ 2147483646 h 143"/>
              <a:gd name="T8" fmla="*/ 2147483646 w 98"/>
              <a:gd name="T9" fmla="*/ 2147483646 h 143"/>
              <a:gd name="T10" fmla="*/ 2147483646 w 98"/>
              <a:gd name="T11" fmla="*/ 2147483646 h 143"/>
              <a:gd name="T12" fmla="*/ 2147483646 w 98"/>
              <a:gd name="T13" fmla="*/ 2147483646 h 143"/>
              <a:gd name="T14" fmla="*/ 2147483646 w 98"/>
              <a:gd name="T15" fmla="*/ 2147483646 h 143"/>
              <a:gd name="T16" fmla="*/ 2147483646 w 98"/>
              <a:gd name="T17" fmla="*/ 2147483646 h 143"/>
              <a:gd name="T18" fmla="*/ 2147483646 w 98"/>
              <a:gd name="T19" fmla="*/ 2147483646 h 143"/>
              <a:gd name="T20" fmla="*/ 2147483646 w 98"/>
              <a:gd name="T21" fmla="*/ 2147483646 h 143"/>
              <a:gd name="T22" fmla="*/ 2147483646 w 98"/>
              <a:gd name="T23" fmla="*/ 2147483646 h 143"/>
              <a:gd name="T24" fmla="*/ 2147483646 w 98"/>
              <a:gd name="T25" fmla="*/ 2147483646 h 143"/>
              <a:gd name="T26" fmla="*/ 2147483646 w 98"/>
              <a:gd name="T27" fmla="*/ 2147483646 h 143"/>
              <a:gd name="T28" fmla="*/ 2147483646 w 98"/>
              <a:gd name="T29" fmla="*/ 2147483646 h 143"/>
              <a:gd name="T30" fmla="*/ 2147483646 w 98"/>
              <a:gd name="T31" fmla="*/ 2147483646 h 143"/>
              <a:gd name="T32" fmla="*/ 2147483646 w 98"/>
              <a:gd name="T33" fmla="*/ 2147483646 h 143"/>
              <a:gd name="T34" fmla="*/ 2147483646 w 98"/>
              <a:gd name="T35" fmla="*/ 2147483646 h 143"/>
              <a:gd name="T36" fmla="*/ 2147483646 w 98"/>
              <a:gd name="T37" fmla="*/ 2147483646 h 143"/>
              <a:gd name="T38" fmla="*/ 2147483646 w 98"/>
              <a:gd name="T39" fmla="*/ 2147483646 h 143"/>
              <a:gd name="T40" fmla="*/ 2147483646 w 98"/>
              <a:gd name="T41" fmla="*/ 2147483646 h 14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98" h="143">
                <a:moveTo>
                  <a:pt x="82" y="24"/>
                </a:moveTo>
                <a:cubicBezTo>
                  <a:pt x="85" y="29"/>
                  <a:pt x="91" y="30"/>
                  <a:pt x="92" y="37"/>
                </a:cubicBezTo>
                <a:cubicBezTo>
                  <a:pt x="90" y="45"/>
                  <a:pt x="95" y="55"/>
                  <a:pt x="96" y="62"/>
                </a:cubicBezTo>
                <a:cubicBezTo>
                  <a:pt x="98" y="74"/>
                  <a:pt x="95" y="85"/>
                  <a:pt x="89" y="91"/>
                </a:cubicBezTo>
                <a:cubicBezTo>
                  <a:pt x="86" y="96"/>
                  <a:pt x="83" y="100"/>
                  <a:pt x="79" y="102"/>
                </a:cubicBezTo>
                <a:cubicBezTo>
                  <a:pt x="83" y="109"/>
                  <a:pt x="84" y="117"/>
                  <a:pt x="82" y="126"/>
                </a:cubicBezTo>
                <a:cubicBezTo>
                  <a:pt x="79" y="128"/>
                  <a:pt x="79" y="133"/>
                  <a:pt x="76" y="135"/>
                </a:cubicBezTo>
                <a:cubicBezTo>
                  <a:pt x="67" y="143"/>
                  <a:pt x="62" y="129"/>
                  <a:pt x="59" y="119"/>
                </a:cubicBezTo>
                <a:cubicBezTo>
                  <a:pt x="58" y="109"/>
                  <a:pt x="61" y="104"/>
                  <a:pt x="64" y="100"/>
                </a:cubicBezTo>
                <a:cubicBezTo>
                  <a:pt x="64" y="96"/>
                  <a:pt x="61" y="97"/>
                  <a:pt x="61" y="94"/>
                </a:cubicBezTo>
                <a:cubicBezTo>
                  <a:pt x="55" y="95"/>
                  <a:pt x="49" y="88"/>
                  <a:pt x="42" y="86"/>
                </a:cubicBezTo>
                <a:cubicBezTo>
                  <a:pt x="40" y="86"/>
                  <a:pt x="39" y="87"/>
                  <a:pt x="37" y="87"/>
                </a:cubicBezTo>
                <a:cubicBezTo>
                  <a:pt x="33" y="87"/>
                  <a:pt x="28" y="83"/>
                  <a:pt x="25" y="87"/>
                </a:cubicBezTo>
                <a:cubicBezTo>
                  <a:pt x="17" y="85"/>
                  <a:pt x="11" y="79"/>
                  <a:pt x="6" y="71"/>
                </a:cubicBezTo>
                <a:cubicBezTo>
                  <a:pt x="3" y="67"/>
                  <a:pt x="1" y="64"/>
                  <a:pt x="1" y="60"/>
                </a:cubicBezTo>
                <a:cubicBezTo>
                  <a:pt x="0" y="53"/>
                  <a:pt x="2" y="46"/>
                  <a:pt x="1" y="37"/>
                </a:cubicBezTo>
                <a:cubicBezTo>
                  <a:pt x="7" y="27"/>
                  <a:pt x="13" y="14"/>
                  <a:pt x="24" y="13"/>
                </a:cubicBezTo>
                <a:cubicBezTo>
                  <a:pt x="33" y="5"/>
                  <a:pt x="46" y="0"/>
                  <a:pt x="56" y="9"/>
                </a:cubicBezTo>
                <a:cubicBezTo>
                  <a:pt x="57" y="8"/>
                  <a:pt x="57" y="8"/>
                  <a:pt x="59" y="8"/>
                </a:cubicBezTo>
                <a:cubicBezTo>
                  <a:pt x="63" y="11"/>
                  <a:pt x="66" y="13"/>
                  <a:pt x="69" y="16"/>
                </a:cubicBezTo>
                <a:cubicBezTo>
                  <a:pt x="74" y="14"/>
                  <a:pt x="85" y="12"/>
                  <a:pt x="82" y="24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6" name="矩形 6">
            <a:extLst>
              <a:ext uri="{FF2B5EF4-FFF2-40B4-BE49-F238E27FC236}">
                <a16:creationId xmlns:a16="http://schemas.microsoft.com/office/drawing/2014/main" id="{C64AF534-330E-4B8B-8396-C2266F2FACD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965825" y="2263776"/>
            <a:ext cx="39766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2800" dirty="0">
                <a:latin typeface="Monotype Corsiva" panose="03010101010201010101" pitchFamily="66" charset="0"/>
                <a:ea typeface="华文新魏" panose="02010800040101010101" pitchFamily="2" charset="-122"/>
              </a:rPr>
              <a:t>Part1 </a:t>
            </a:r>
            <a:r>
              <a:rPr lang="zh-CN" altLang="en-US" sz="2800" dirty="0">
                <a:latin typeface="Monotype Corsiva" panose="03010101010201010101" pitchFamily="66" charset="0"/>
                <a:ea typeface="华文新魏" panose="02010800040101010101" pitchFamily="2" charset="-122"/>
              </a:rPr>
              <a:t>需求分析</a:t>
            </a:r>
            <a:endParaRPr lang="en-US" altLang="zh-CN" sz="2800" dirty="0">
              <a:latin typeface="Monotype Corsiva" panose="03010101010201010101" pitchFamily="66" charset="0"/>
              <a:ea typeface="华文新魏" panose="02010800040101010101" pitchFamily="2" charset="-122"/>
            </a:endParaRPr>
          </a:p>
        </p:txBody>
      </p:sp>
      <p:sp>
        <p:nvSpPr>
          <p:cNvPr id="3077" name="Freeform 133">
            <a:extLst>
              <a:ext uri="{FF2B5EF4-FFF2-40B4-BE49-F238E27FC236}">
                <a16:creationId xmlns:a16="http://schemas.microsoft.com/office/drawing/2014/main" id="{F447F662-526D-4FE1-8FDB-438E701CA21C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5345114" y="3441701"/>
            <a:ext cx="409575" cy="593725"/>
          </a:xfrm>
          <a:custGeom>
            <a:avLst/>
            <a:gdLst>
              <a:gd name="T0" fmla="*/ 2147483646 w 98"/>
              <a:gd name="T1" fmla="*/ 2147483646 h 143"/>
              <a:gd name="T2" fmla="*/ 2147483646 w 98"/>
              <a:gd name="T3" fmla="*/ 2147483646 h 143"/>
              <a:gd name="T4" fmla="*/ 2147483646 w 98"/>
              <a:gd name="T5" fmla="*/ 2147483646 h 143"/>
              <a:gd name="T6" fmla="*/ 2147483646 w 98"/>
              <a:gd name="T7" fmla="*/ 2147483646 h 143"/>
              <a:gd name="T8" fmla="*/ 2147483646 w 98"/>
              <a:gd name="T9" fmla="*/ 2147483646 h 143"/>
              <a:gd name="T10" fmla="*/ 2147483646 w 98"/>
              <a:gd name="T11" fmla="*/ 2147483646 h 143"/>
              <a:gd name="T12" fmla="*/ 2147483646 w 98"/>
              <a:gd name="T13" fmla="*/ 2147483646 h 143"/>
              <a:gd name="T14" fmla="*/ 2147483646 w 98"/>
              <a:gd name="T15" fmla="*/ 2147483646 h 143"/>
              <a:gd name="T16" fmla="*/ 2147483646 w 98"/>
              <a:gd name="T17" fmla="*/ 2147483646 h 143"/>
              <a:gd name="T18" fmla="*/ 2147483646 w 98"/>
              <a:gd name="T19" fmla="*/ 2147483646 h 143"/>
              <a:gd name="T20" fmla="*/ 2147483646 w 98"/>
              <a:gd name="T21" fmla="*/ 2147483646 h 143"/>
              <a:gd name="T22" fmla="*/ 2147483646 w 98"/>
              <a:gd name="T23" fmla="*/ 2147483646 h 143"/>
              <a:gd name="T24" fmla="*/ 2147483646 w 98"/>
              <a:gd name="T25" fmla="*/ 2147483646 h 143"/>
              <a:gd name="T26" fmla="*/ 2147483646 w 98"/>
              <a:gd name="T27" fmla="*/ 2147483646 h 143"/>
              <a:gd name="T28" fmla="*/ 2147483646 w 98"/>
              <a:gd name="T29" fmla="*/ 2147483646 h 143"/>
              <a:gd name="T30" fmla="*/ 2147483646 w 98"/>
              <a:gd name="T31" fmla="*/ 2147483646 h 143"/>
              <a:gd name="T32" fmla="*/ 2147483646 w 98"/>
              <a:gd name="T33" fmla="*/ 2147483646 h 143"/>
              <a:gd name="T34" fmla="*/ 2147483646 w 98"/>
              <a:gd name="T35" fmla="*/ 2147483646 h 143"/>
              <a:gd name="T36" fmla="*/ 2147483646 w 98"/>
              <a:gd name="T37" fmla="*/ 2147483646 h 143"/>
              <a:gd name="T38" fmla="*/ 2147483646 w 98"/>
              <a:gd name="T39" fmla="*/ 2147483646 h 143"/>
              <a:gd name="T40" fmla="*/ 2147483646 w 98"/>
              <a:gd name="T41" fmla="*/ 2147483646 h 14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98" h="143">
                <a:moveTo>
                  <a:pt x="82" y="24"/>
                </a:moveTo>
                <a:cubicBezTo>
                  <a:pt x="85" y="29"/>
                  <a:pt x="91" y="30"/>
                  <a:pt x="92" y="37"/>
                </a:cubicBezTo>
                <a:cubicBezTo>
                  <a:pt x="90" y="45"/>
                  <a:pt x="95" y="55"/>
                  <a:pt x="96" y="62"/>
                </a:cubicBezTo>
                <a:cubicBezTo>
                  <a:pt x="98" y="74"/>
                  <a:pt x="95" y="85"/>
                  <a:pt x="89" y="91"/>
                </a:cubicBezTo>
                <a:cubicBezTo>
                  <a:pt x="86" y="96"/>
                  <a:pt x="83" y="100"/>
                  <a:pt x="79" y="102"/>
                </a:cubicBezTo>
                <a:cubicBezTo>
                  <a:pt x="83" y="109"/>
                  <a:pt x="84" y="117"/>
                  <a:pt x="82" y="126"/>
                </a:cubicBezTo>
                <a:cubicBezTo>
                  <a:pt x="79" y="128"/>
                  <a:pt x="79" y="133"/>
                  <a:pt x="76" y="135"/>
                </a:cubicBezTo>
                <a:cubicBezTo>
                  <a:pt x="67" y="143"/>
                  <a:pt x="62" y="129"/>
                  <a:pt x="59" y="119"/>
                </a:cubicBezTo>
                <a:cubicBezTo>
                  <a:pt x="58" y="109"/>
                  <a:pt x="61" y="104"/>
                  <a:pt x="64" y="100"/>
                </a:cubicBezTo>
                <a:cubicBezTo>
                  <a:pt x="64" y="96"/>
                  <a:pt x="61" y="97"/>
                  <a:pt x="61" y="94"/>
                </a:cubicBezTo>
                <a:cubicBezTo>
                  <a:pt x="55" y="95"/>
                  <a:pt x="49" y="88"/>
                  <a:pt x="42" y="86"/>
                </a:cubicBezTo>
                <a:cubicBezTo>
                  <a:pt x="40" y="86"/>
                  <a:pt x="39" y="87"/>
                  <a:pt x="37" y="87"/>
                </a:cubicBezTo>
                <a:cubicBezTo>
                  <a:pt x="33" y="87"/>
                  <a:pt x="28" y="83"/>
                  <a:pt x="25" y="87"/>
                </a:cubicBezTo>
                <a:cubicBezTo>
                  <a:pt x="17" y="85"/>
                  <a:pt x="11" y="79"/>
                  <a:pt x="6" y="71"/>
                </a:cubicBezTo>
                <a:cubicBezTo>
                  <a:pt x="3" y="67"/>
                  <a:pt x="1" y="64"/>
                  <a:pt x="1" y="60"/>
                </a:cubicBezTo>
                <a:cubicBezTo>
                  <a:pt x="0" y="53"/>
                  <a:pt x="2" y="46"/>
                  <a:pt x="1" y="37"/>
                </a:cubicBezTo>
                <a:cubicBezTo>
                  <a:pt x="7" y="27"/>
                  <a:pt x="13" y="14"/>
                  <a:pt x="24" y="13"/>
                </a:cubicBezTo>
                <a:cubicBezTo>
                  <a:pt x="33" y="5"/>
                  <a:pt x="46" y="0"/>
                  <a:pt x="56" y="9"/>
                </a:cubicBezTo>
                <a:cubicBezTo>
                  <a:pt x="57" y="8"/>
                  <a:pt x="57" y="8"/>
                  <a:pt x="59" y="8"/>
                </a:cubicBezTo>
                <a:cubicBezTo>
                  <a:pt x="63" y="11"/>
                  <a:pt x="66" y="13"/>
                  <a:pt x="69" y="16"/>
                </a:cubicBezTo>
                <a:cubicBezTo>
                  <a:pt x="74" y="14"/>
                  <a:pt x="85" y="12"/>
                  <a:pt x="82" y="24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8" name="矩形 9">
            <a:extLst>
              <a:ext uri="{FF2B5EF4-FFF2-40B4-BE49-F238E27FC236}">
                <a16:creationId xmlns:a16="http://schemas.microsoft.com/office/drawing/2014/main" id="{3F59E930-0106-4F7D-8DCE-E17A0264CA9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965825" y="3251201"/>
            <a:ext cx="39766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2800" dirty="0">
                <a:latin typeface="Monotype Corsiva" panose="03010101010201010101" pitchFamily="66" charset="0"/>
                <a:ea typeface="华文新魏" panose="02010800040101010101" pitchFamily="2" charset="-122"/>
              </a:rPr>
              <a:t>Part2 </a:t>
            </a:r>
            <a:r>
              <a:rPr lang="zh-CN" altLang="en-US" sz="2800" dirty="0">
                <a:latin typeface="Monotype Corsiva" panose="03010101010201010101" pitchFamily="66" charset="0"/>
                <a:ea typeface="华文新魏" panose="02010800040101010101" pitchFamily="2" charset="-122"/>
              </a:rPr>
              <a:t>产品介绍</a:t>
            </a:r>
            <a:endParaRPr lang="en-US" altLang="zh-CN" sz="2800" dirty="0">
              <a:latin typeface="Monotype Corsiva" panose="03010101010201010101" pitchFamily="66" charset="0"/>
              <a:ea typeface="华文新魏" panose="02010800040101010101" pitchFamily="2" charset="-122"/>
            </a:endParaRPr>
          </a:p>
        </p:txBody>
      </p:sp>
      <p:sp>
        <p:nvSpPr>
          <p:cNvPr id="3079" name="Freeform 133">
            <a:extLst>
              <a:ext uri="{FF2B5EF4-FFF2-40B4-BE49-F238E27FC236}">
                <a16:creationId xmlns:a16="http://schemas.microsoft.com/office/drawing/2014/main" id="{DABCAE65-E6DF-43B4-8092-69DF10FD3E11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5345114" y="4429126"/>
            <a:ext cx="409575" cy="593725"/>
          </a:xfrm>
          <a:custGeom>
            <a:avLst/>
            <a:gdLst>
              <a:gd name="T0" fmla="*/ 2147483646 w 98"/>
              <a:gd name="T1" fmla="*/ 2147483646 h 143"/>
              <a:gd name="T2" fmla="*/ 2147483646 w 98"/>
              <a:gd name="T3" fmla="*/ 2147483646 h 143"/>
              <a:gd name="T4" fmla="*/ 2147483646 w 98"/>
              <a:gd name="T5" fmla="*/ 2147483646 h 143"/>
              <a:gd name="T6" fmla="*/ 2147483646 w 98"/>
              <a:gd name="T7" fmla="*/ 2147483646 h 143"/>
              <a:gd name="T8" fmla="*/ 2147483646 w 98"/>
              <a:gd name="T9" fmla="*/ 2147483646 h 143"/>
              <a:gd name="T10" fmla="*/ 2147483646 w 98"/>
              <a:gd name="T11" fmla="*/ 2147483646 h 143"/>
              <a:gd name="T12" fmla="*/ 2147483646 w 98"/>
              <a:gd name="T13" fmla="*/ 2147483646 h 143"/>
              <a:gd name="T14" fmla="*/ 2147483646 w 98"/>
              <a:gd name="T15" fmla="*/ 2147483646 h 143"/>
              <a:gd name="T16" fmla="*/ 2147483646 w 98"/>
              <a:gd name="T17" fmla="*/ 2147483646 h 143"/>
              <a:gd name="T18" fmla="*/ 2147483646 w 98"/>
              <a:gd name="T19" fmla="*/ 2147483646 h 143"/>
              <a:gd name="T20" fmla="*/ 2147483646 w 98"/>
              <a:gd name="T21" fmla="*/ 2147483646 h 143"/>
              <a:gd name="T22" fmla="*/ 2147483646 w 98"/>
              <a:gd name="T23" fmla="*/ 2147483646 h 143"/>
              <a:gd name="T24" fmla="*/ 2147483646 w 98"/>
              <a:gd name="T25" fmla="*/ 2147483646 h 143"/>
              <a:gd name="T26" fmla="*/ 2147483646 w 98"/>
              <a:gd name="T27" fmla="*/ 2147483646 h 143"/>
              <a:gd name="T28" fmla="*/ 2147483646 w 98"/>
              <a:gd name="T29" fmla="*/ 2147483646 h 143"/>
              <a:gd name="T30" fmla="*/ 2147483646 w 98"/>
              <a:gd name="T31" fmla="*/ 2147483646 h 143"/>
              <a:gd name="T32" fmla="*/ 2147483646 w 98"/>
              <a:gd name="T33" fmla="*/ 2147483646 h 143"/>
              <a:gd name="T34" fmla="*/ 2147483646 w 98"/>
              <a:gd name="T35" fmla="*/ 2147483646 h 143"/>
              <a:gd name="T36" fmla="*/ 2147483646 w 98"/>
              <a:gd name="T37" fmla="*/ 2147483646 h 143"/>
              <a:gd name="T38" fmla="*/ 2147483646 w 98"/>
              <a:gd name="T39" fmla="*/ 2147483646 h 143"/>
              <a:gd name="T40" fmla="*/ 2147483646 w 98"/>
              <a:gd name="T41" fmla="*/ 2147483646 h 14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98" h="143">
                <a:moveTo>
                  <a:pt x="82" y="24"/>
                </a:moveTo>
                <a:cubicBezTo>
                  <a:pt x="85" y="29"/>
                  <a:pt x="91" y="30"/>
                  <a:pt x="92" y="37"/>
                </a:cubicBezTo>
                <a:cubicBezTo>
                  <a:pt x="90" y="45"/>
                  <a:pt x="95" y="55"/>
                  <a:pt x="96" y="62"/>
                </a:cubicBezTo>
                <a:cubicBezTo>
                  <a:pt x="98" y="74"/>
                  <a:pt x="95" y="85"/>
                  <a:pt x="89" y="91"/>
                </a:cubicBezTo>
                <a:cubicBezTo>
                  <a:pt x="86" y="96"/>
                  <a:pt x="83" y="100"/>
                  <a:pt x="79" y="102"/>
                </a:cubicBezTo>
                <a:cubicBezTo>
                  <a:pt x="83" y="109"/>
                  <a:pt x="84" y="117"/>
                  <a:pt x="82" y="126"/>
                </a:cubicBezTo>
                <a:cubicBezTo>
                  <a:pt x="79" y="128"/>
                  <a:pt x="79" y="133"/>
                  <a:pt x="76" y="135"/>
                </a:cubicBezTo>
                <a:cubicBezTo>
                  <a:pt x="67" y="143"/>
                  <a:pt x="62" y="129"/>
                  <a:pt x="59" y="119"/>
                </a:cubicBezTo>
                <a:cubicBezTo>
                  <a:pt x="58" y="109"/>
                  <a:pt x="61" y="104"/>
                  <a:pt x="64" y="100"/>
                </a:cubicBezTo>
                <a:cubicBezTo>
                  <a:pt x="64" y="96"/>
                  <a:pt x="61" y="97"/>
                  <a:pt x="61" y="94"/>
                </a:cubicBezTo>
                <a:cubicBezTo>
                  <a:pt x="55" y="95"/>
                  <a:pt x="49" y="88"/>
                  <a:pt x="42" y="86"/>
                </a:cubicBezTo>
                <a:cubicBezTo>
                  <a:pt x="40" y="86"/>
                  <a:pt x="39" y="87"/>
                  <a:pt x="37" y="87"/>
                </a:cubicBezTo>
                <a:cubicBezTo>
                  <a:pt x="33" y="87"/>
                  <a:pt x="28" y="83"/>
                  <a:pt x="25" y="87"/>
                </a:cubicBezTo>
                <a:cubicBezTo>
                  <a:pt x="17" y="85"/>
                  <a:pt x="11" y="79"/>
                  <a:pt x="6" y="71"/>
                </a:cubicBezTo>
                <a:cubicBezTo>
                  <a:pt x="3" y="67"/>
                  <a:pt x="1" y="64"/>
                  <a:pt x="1" y="60"/>
                </a:cubicBezTo>
                <a:cubicBezTo>
                  <a:pt x="0" y="53"/>
                  <a:pt x="2" y="46"/>
                  <a:pt x="1" y="37"/>
                </a:cubicBezTo>
                <a:cubicBezTo>
                  <a:pt x="7" y="27"/>
                  <a:pt x="13" y="14"/>
                  <a:pt x="24" y="13"/>
                </a:cubicBezTo>
                <a:cubicBezTo>
                  <a:pt x="33" y="5"/>
                  <a:pt x="46" y="0"/>
                  <a:pt x="56" y="9"/>
                </a:cubicBezTo>
                <a:cubicBezTo>
                  <a:pt x="57" y="8"/>
                  <a:pt x="57" y="8"/>
                  <a:pt x="59" y="8"/>
                </a:cubicBezTo>
                <a:cubicBezTo>
                  <a:pt x="63" y="11"/>
                  <a:pt x="66" y="13"/>
                  <a:pt x="69" y="16"/>
                </a:cubicBezTo>
                <a:cubicBezTo>
                  <a:pt x="74" y="14"/>
                  <a:pt x="85" y="12"/>
                  <a:pt x="82" y="24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0" name="矩形 12">
            <a:extLst>
              <a:ext uri="{FF2B5EF4-FFF2-40B4-BE49-F238E27FC236}">
                <a16:creationId xmlns:a16="http://schemas.microsoft.com/office/drawing/2014/main" id="{8780C916-C98F-4A53-ABC9-432CED69A25D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965825" y="4238626"/>
            <a:ext cx="3976688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2800" dirty="0">
                <a:latin typeface="Monotype Corsiva" panose="03010101010201010101" pitchFamily="66" charset="0"/>
                <a:ea typeface="华文新魏" panose="02010800040101010101" pitchFamily="2" charset="-122"/>
              </a:rPr>
              <a:t>Part3 </a:t>
            </a:r>
            <a:r>
              <a:rPr lang="zh-CN" altLang="en-US" sz="2800" dirty="0">
                <a:latin typeface="Monotype Corsiva" panose="03010101010201010101" pitchFamily="66" charset="0"/>
                <a:ea typeface="华文新魏" panose="02010800040101010101" pitchFamily="2" charset="-122"/>
              </a:rPr>
              <a:t>可行性与成员分工</a:t>
            </a:r>
            <a:endParaRPr lang="en-US" altLang="zh-CN" sz="2800" dirty="0">
              <a:latin typeface="Monotype Corsiva" panose="03010101010201010101" pitchFamily="66" charset="0"/>
              <a:ea typeface="华文新魏" panose="02010800040101010101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D256E19-FD92-4A0E-AE14-8E8D56CECA2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85" y="256375"/>
            <a:ext cx="2324103" cy="77470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FE312E65-7D88-4D7C-BAFF-6CB5C635D222}"/>
              </a:ext>
            </a:extLst>
          </p:cNvPr>
          <p:cNvGrpSpPr/>
          <p:nvPr/>
        </p:nvGrpSpPr>
        <p:grpSpPr>
          <a:xfrm>
            <a:off x="1524000" y="992776"/>
            <a:ext cx="9144000" cy="3849188"/>
            <a:chOff x="1524000" y="992776"/>
            <a:chExt cx="9144000" cy="384918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DEEABF6-E9D7-4699-BAC6-B5F71EA006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524000" y="2333625"/>
              <a:ext cx="9144000" cy="1581150"/>
            </a:xfrm>
            <a:prstGeom prst="rect">
              <a:avLst/>
            </a:prstGeom>
            <a:gradFill flip="none" rotWithShape="1">
              <a:gsLst>
                <a:gs pos="24000">
                  <a:schemeClr val="accent3">
                    <a:lumMod val="5000"/>
                    <a:lumOff val="95000"/>
                  </a:schemeClr>
                </a:gs>
                <a:gs pos="75000">
                  <a:schemeClr val="accent3">
                    <a:lumMod val="45000"/>
                    <a:lumOff val="55000"/>
                  </a:schemeClr>
                </a:gs>
                <a:gs pos="94000">
                  <a:schemeClr val="accent3">
                    <a:lumMod val="45000"/>
                    <a:lumOff val="55000"/>
                  </a:schemeClr>
                </a:gs>
                <a:gs pos="57000">
                  <a:schemeClr val="accent3">
                    <a:lumMod val="30000"/>
                    <a:lumOff val="70000"/>
                  </a:schemeClr>
                </a:gs>
              </a:gsLst>
              <a:lin ang="10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2520000" tIns="360000" bIns="0" rtlCol="0" anchor="ctr"/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zh-CN" altLang="en-US" sz="6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5400000" algn="t" rotWithShape="0">
                      <a:srgbClr val="FFFFFF">
                        <a:alpha val="44000"/>
                      </a:srgbClr>
                    </a:outerShdw>
                  </a:effectLst>
                  <a:latin typeface="Monotype Corsiva" panose="03010101010201010101" pitchFamily="66" charset="0"/>
                  <a:ea typeface="华文隶书" panose="02010800040101010101" pitchFamily="2" charset="-122"/>
                </a:rPr>
                <a:t>需求分析</a:t>
              </a:r>
            </a:p>
          </p:txBody>
        </p:sp>
        <p:sp>
          <p:nvSpPr>
            <p:cNvPr id="13" name="文本占位符 4">
              <a:extLst>
                <a:ext uri="{FF2B5EF4-FFF2-40B4-BE49-F238E27FC236}">
                  <a16:creationId xmlns:a16="http://schemas.microsoft.com/office/drawing/2014/main" id="{5F53EB21-A588-4D42-A0C6-800C883EA625}"/>
                </a:ext>
              </a:extLst>
            </p:cNvPr>
            <p:cNvSpPr txBox="1">
              <a:spLocks/>
            </p:cNvSpPr>
            <p:nvPr>
              <p:custDataLst>
                <p:tags r:id="rId3"/>
              </p:custDataLst>
            </p:nvPr>
          </p:nvSpPr>
          <p:spPr>
            <a:xfrm>
              <a:off x="2054682" y="992776"/>
              <a:ext cx="1922960" cy="384918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50000"/>
                  </a:schemeClr>
                </a:buClr>
                <a:buSzPct val="40000"/>
                <a:buFont typeface="Wingdings" panose="05000000000000000000" pitchFamily="2" charset="2"/>
                <a:buNone/>
                <a:defRPr sz="28700" b="1" i="1" kern="0" baseline="0">
                  <a:ln w="19050">
                    <a:solidFill>
                      <a:schemeClr val="bg1"/>
                    </a:solidFill>
                  </a:ln>
                  <a:solidFill>
                    <a:schemeClr val="accent1"/>
                  </a:solidFill>
                  <a:latin typeface="Baskerville Old Face" panose="02020602080505020303" pitchFamily="18" charset="0"/>
                  <a:ea typeface="宋体" panose="02010600030101010101" pitchFamily="2" charset="-122"/>
                  <a:cs typeface="+mn-cs"/>
                </a:defRPr>
              </a:lvl1pPr>
              <a:lvl2pPr marL="357188" indent="-357188" algn="just" defTabSz="914400" rtl="0" eaLnBrk="1" latinLnBrk="0" hangingPunct="1">
                <a:lnSpc>
                  <a:spcPct val="130000"/>
                </a:lnSpc>
                <a:spcBef>
                  <a:spcPts val="200"/>
                </a:spcBef>
                <a:spcAft>
                  <a:spcPts val="800"/>
                </a:spcAft>
                <a:buFont typeface="Baskerville Old Face" panose="02020602080505020303" pitchFamily="18" charset="0"/>
                <a:buChar char=" "/>
                <a:defRPr sz="1600" kern="1200" baseline="0">
                  <a:solidFill>
                    <a:schemeClr val="bg1">
                      <a:lumMod val="50000"/>
                    </a:schemeClr>
                  </a:solidFill>
                  <a:latin typeface="Baskerville Old Face" panose="02020602080505020303" pitchFamily="18" charset="0"/>
                  <a:ea typeface="宋体" panose="02010600030101010101" pitchFamily="2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D6A953">
                    <a:lumMod val="50000"/>
                  </a:srgbClr>
                </a:buClr>
                <a:defRPr/>
              </a:pPr>
              <a:r>
                <a:rPr lang="en-US" altLang="zh-CN" dirty="0">
                  <a:ln w="19050">
                    <a:solidFill>
                      <a:srgbClr val="FFFFFF"/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Monotype Corsiva" panose="03010101010201010101" pitchFamily="66" charset="0"/>
                </a:rPr>
                <a:t>1</a:t>
              </a:r>
              <a:endParaRPr lang="zh-CN" altLang="en-US" dirty="0">
                <a:ln w="19050">
                  <a:solidFill>
                    <a:srgbClr val="FFFFFF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Monotype Corsiva" panose="03010101010201010101" pitchFamily="66" charset="0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03E9E722-1077-4EFE-BE02-0FA1D47EAC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85" y="256375"/>
            <a:ext cx="2324103" cy="7747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7621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">
        <p15:prstTrans prst="pageCurlDouble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-0.29492 -0.320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53" y="-160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C47419DF-F7E2-4521-A616-C7745ED6E6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85" y="256375"/>
            <a:ext cx="2324103" cy="7747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DC03261-208F-45C6-8773-19FE97393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32782"/>
            <a:ext cx="5793678" cy="32589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F53946-3476-4293-AB2A-189E3FFC5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7" y="50800"/>
            <a:ext cx="9400478" cy="47194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19CA31-0A10-4D5C-9578-15D02E603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17262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6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8D02DB8-89E7-496A-87EF-7B6953EFB2BC}"/>
              </a:ext>
            </a:extLst>
          </p:cNvPr>
          <p:cNvSpPr txBox="1"/>
          <p:nvPr/>
        </p:nvSpPr>
        <p:spPr>
          <a:xfrm>
            <a:off x="7103460" y="5722158"/>
            <a:ext cx="355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我知道你们都没认真听，但是，无聊也给老子听下去！！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5373D6-F8D1-4703-8CFB-B2D486B31B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85" y="256375"/>
            <a:ext cx="2324103" cy="7747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0297311-580B-4C46-A3E1-80F89BE3238E}"/>
              </a:ext>
            </a:extLst>
          </p:cNvPr>
          <p:cNvSpPr txBox="1"/>
          <p:nvPr/>
        </p:nvSpPr>
        <p:spPr>
          <a:xfrm>
            <a:off x="1634456" y="1317396"/>
            <a:ext cx="9225280" cy="4223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2800" dirty="0">
                <a:latin typeface="Bahnschrift" panose="020B0502040204020203" pitchFamily="34" charset="0"/>
              </a:rPr>
              <a:t>学校课程数目较多，学生容易陷入选课困难</a:t>
            </a:r>
            <a:endParaRPr lang="en-US" altLang="zh-CN" sz="2800" dirty="0">
              <a:latin typeface="Bahnschrift" panose="020B0502040204020203" pitchFamily="34" charset="0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2800" dirty="0">
                <a:latin typeface="Bahnschrift" panose="020B0502040204020203" pitchFamily="34" charset="0"/>
              </a:rPr>
              <a:t>课程时间交错性强，合理规划时间比较困难</a:t>
            </a:r>
            <a:endParaRPr lang="en-US" altLang="zh-CN" sz="2800" dirty="0">
              <a:latin typeface="Bahnschrift" panose="020B0502040204020203" pitchFamily="34" charset="0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2800" dirty="0">
                <a:latin typeface="Bahnschrift" panose="020B0502040204020203" pitchFamily="34" charset="0"/>
              </a:rPr>
              <a:t>学生个人习惯不同，个性化课表十分困难</a:t>
            </a:r>
            <a:endParaRPr lang="en-US" altLang="zh-CN" sz="2800" dirty="0">
              <a:latin typeface="Bahnschrift" panose="020B0502040204020203" pitchFamily="34" charset="0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2800" dirty="0">
                <a:latin typeface="Bahnschrift" panose="020B0502040204020203" pitchFamily="34" charset="0"/>
              </a:rPr>
              <a:t>成功选课概率较小，学生需要选课备选方案</a:t>
            </a:r>
          </a:p>
        </p:txBody>
      </p:sp>
    </p:spTree>
    <p:extLst>
      <p:ext uri="{BB962C8B-B14F-4D97-AF65-F5344CB8AC3E}">
        <p14:creationId xmlns:p14="http://schemas.microsoft.com/office/powerpoint/2010/main" val="86377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FE312E65-7D88-4D7C-BAFF-6CB5C635D222}"/>
              </a:ext>
            </a:extLst>
          </p:cNvPr>
          <p:cNvGrpSpPr/>
          <p:nvPr/>
        </p:nvGrpSpPr>
        <p:grpSpPr>
          <a:xfrm>
            <a:off x="1524000" y="992776"/>
            <a:ext cx="9144000" cy="3849188"/>
            <a:chOff x="1524000" y="992776"/>
            <a:chExt cx="9144000" cy="384918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DEEABF6-E9D7-4699-BAC6-B5F71EA0065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524000" y="2333625"/>
              <a:ext cx="9144000" cy="1581150"/>
            </a:xfrm>
            <a:prstGeom prst="rect">
              <a:avLst/>
            </a:prstGeom>
            <a:gradFill flip="none" rotWithShape="1">
              <a:gsLst>
                <a:gs pos="24000">
                  <a:schemeClr val="accent3">
                    <a:lumMod val="5000"/>
                    <a:lumOff val="95000"/>
                  </a:schemeClr>
                </a:gs>
                <a:gs pos="75000">
                  <a:schemeClr val="accent3">
                    <a:lumMod val="45000"/>
                    <a:lumOff val="55000"/>
                  </a:schemeClr>
                </a:gs>
                <a:gs pos="94000">
                  <a:schemeClr val="accent3">
                    <a:lumMod val="45000"/>
                    <a:lumOff val="55000"/>
                  </a:schemeClr>
                </a:gs>
                <a:gs pos="57000">
                  <a:schemeClr val="accent3">
                    <a:lumMod val="30000"/>
                    <a:lumOff val="70000"/>
                  </a:schemeClr>
                </a:gs>
              </a:gsLst>
              <a:lin ang="10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2520000" tIns="360000" bIns="0" rtlCol="0" anchor="ctr"/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zh-CN" altLang="en-US" sz="6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dist="38100" dir="5400000" algn="t" rotWithShape="0">
                      <a:srgbClr val="FFFFFF">
                        <a:alpha val="44000"/>
                      </a:srgbClr>
                    </a:outerShdw>
                  </a:effectLst>
                  <a:latin typeface="Monotype Corsiva" panose="03010101010201010101" pitchFamily="66" charset="0"/>
                  <a:ea typeface="华文隶书" panose="02010800040101010101" pitchFamily="2" charset="-122"/>
                </a:rPr>
                <a:t>产品介绍</a:t>
              </a:r>
            </a:p>
          </p:txBody>
        </p:sp>
        <p:sp>
          <p:nvSpPr>
            <p:cNvPr id="13" name="文本占位符 4">
              <a:extLst>
                <a:ext uri="{FF2B5EF4-FFF2-40B4-BE49-F238E27FC236}">
                  <a16:creationId xmlns:a16="http://schemas.microsoft.com/office/drawing/2014/main" id="{5F53EB21-A588-4D42-A0C6-800C883EA625}"/>
                </a:ext>
              </a:extLst>
            </p:cNvPr>
            <p:cNvSpPr txBox="1">
              <a:spLocks/>
            </p:cNvSpPr>
            <p:nvPr>
              <p:custDataLst>
                <p:tags r:id="rId3"/>
              </p:custDataLst>
            </p:nvPr>
          </p:nvSpPr>
          <p:spPr>
            <a:xfrm>
              <a:off x="2054682" y="992776"/>
              <a:ext cx="1922960" cy="384918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50000"/>
                  </a:schemeClr>
                </a:buClr>
                <a:buSzPct val="40000"/>
                <a:buFont typeface="Wingdings" panose="05000000000000000000" pitchFamily="2" charset="2"/>
                <a:buNone/>
                <a:defRPr sz="28700" b="1" i="1" kern="0" baseline="0">
                  <a:ln w="19050">
                    <a:solidFill>
                      <a:schemeClr val="bg1"/>
                    </a:solidFill>
                  </a:ln>
                  <a:solidFill>
                    <a:schemeClr val="accent1"/>
                  </a:solidFill>
                  <a:latin typeface="Baskerville Old Face" panose="02020602080505020303" pitchFamily="18" charset="0"/>
                  <a:ea typeface="宋体" panose="02010600030101010101" pitchFamily="2" charset="-122"/>
                  <a:cs typeface="+mn-cs"/>
                </a:defRPr>
              </a:lvl1pPr>
              <a:lvl2pPr marL="357188" indent="-357188" algn="just" defTabSz="914400" rtl="0" eaLnBrk="1" latinLnBrk="0" hangingPunct="1">
                <a:lnSpc>
                  <a:spcPct val="130000"/>
                </a:lnSpc>
                <a:spcBef>
                  <a:spcPts val="200"/>
                </a:spcBef>
                <a:spcAft>
                  <a:spcPts val="800"/>
                </a:spcAft>
                <a:buFont typeface="Baskerville Old Face" panose="02020602080505020303" pitchFamily="18" charset="0"/>
                <a:buChar char=" "/>
                <a:defRPr sz="1600" kern="1200" baseline="0">
                  <a:solidFill>
                    <a:schemeClr val="bg1">
                      <a:lumMod val="50000"/>
                    </a:schemeClr>
                  </a:solidFill>
                  <a:latin typeface="Baskerville Old Face" panose="02020602080505020303" pitchFamily="18" charset="0"/>
                  <a:ea typeface="宋体" panose="02010600030101010101" pitchFamily="2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D6A953">
                    <a:lumMod val="50000"/>
                  </a:srgbClr>
                </a:buClr>
                <a:defRPr/>
              </a:pPr>
              <a:r>
                <a:rPr lang="en-US" altLang="zh-CN" dirty="0">
                  <a:ln w="19050">
                    <a:solidFill>
                      <a:srgbClr val="FFFFFF"/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Monotype Corsiva" panose="03010101010201010101" pitchFamily="66" charset="0"/>
                </a:rPr>
                <a:t>2</a:t>
              </a:r>
              <a:endParaRPr lang="zh-CN" altLang="en-US" dirty="0">
                <a:ln w="19050">
                  <a:solidFill>
                    <a:srgbClr val="FFFFFF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Monotype Corsiva" panose="03010101010201010101" pitchFamily="66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6A2982C-B406-447E-A882-F0DBBA1D57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85" y="256375"/>
            <a:ext cx="2324103" cy="7747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99779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">
        <p15:prstTrans prst="pageCurlDouble"/>
      </p:transition>
    </mc:Choice>
    <mc:Fallback xmlns="">
      <p:transition spd="slow" advTm="1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KCCOLORTYPE" val="Color_Theme"/>
  <p:tag name="BAKCCOLOR" val="1"/>
  <p:tag name="POCKET_APPLY_TIME" val="2021年3月9日"/>
  <p:tag name="POCKET_APPLY_TYPE" val="Slide"/>
  <p:tag name="TAG_SCENEANIMNAME" val="简约扁平3.pa"/>
  <p:tag name="COLORS" val="1,15921906|2,16777215|996527724,16645885|996537724,3439820|996857743,2400237|996857811,4634491|996867743,9869595|996867789,3023294|996867790,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996537724"/>
  <p:tag name="POCKET_APPLY_TIME" val="2021年3月9日"/>
  <p:tag name="POCKET_APPLY_TYPE" val="Slide"/>
  <p:tag name="APPLYORDER" val="直接连接符 24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21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22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23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24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25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26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27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28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29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30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996537724"/>
  <p:tag name="POCKET_APPLY_TIME" val="2021年3月9日"/>
  <p:tag name="POCKET_APPLY_TYPE" val="Slide"/>
  <p:tag name="APPLYORDER" val="直接连接符 30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31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32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33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34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35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36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37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38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39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40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10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41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42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43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44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45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46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47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49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50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51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11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52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53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54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55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56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57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58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59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60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61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12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64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65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66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67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68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43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43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68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53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39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13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10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PicShape"/>
  <p:tag name="SCENESHAPENAME" val="主题图片"/>
  <p:tag name="POCKET_APPLY_TIME" val="2021年3月9日"/>
  <p:tag name="POCKET_APPLY_TYPE" val="Slide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1"/>
  <p:tag name="SCENECOLOR-TEXT" val="Color_Theme"/>
  <p:tag name="SCENECOLOR-TEXT-VALUE" val="2"/>
  <p:tag name="POCKET_APPLY_TIME" val="2021年3月9日"/>
  <p:tag name="POCKET_APPLY_TYPE" val="Slide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Text"/>
  <p:tag name="SCENESHAPESUBTYPE" val="SceneTitleText"/>
  <p:tag name="SCENESHAPENAME" val="文本描述"/>
  <p:tag name="SCENECOLOR-TEXT" val="Color_Theme"/>
  <p:tag name="SCENECOLOR-TEXT-VALUE" val="996527724"/>
  <p:tag name="POCKET_APPLY_TIME" val="2021年3月9日"/>
  <p:tag name="POCKET_APPLY_TYPE" val="Slide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996867790"/>
  <p:tag name="POCKET_APPLY_TIME" val="2021年3月9日"/>
  <p:tag name="POCKET_APPLY_TYPE" val="Slide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KCCOLORTYPE" val="Color_Theme"/>
  <p:tag name="BAKCCOLOR" val="1"/>
  <p:tag name="COLORS" val="1,1579032,动画主题色0|2,16777215,动画主题色1|3,0,动画主题色2"/>
  <p:tag name="POCKET_APPLY_TIME" val="2021年3月16日"/>
  <p:tag name="POCKET_APPLY_TYPE" val="Slide"/>
  <p:tag name="TAG_SCENEANIMNAME" val="几何元素动效倒计时动画-4.pa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RESOURCEID" val="637515066214630837"/>
  <p:tag name="SCENEID" val="637515066214630837"/>
  <p:tag name="SCENELINKIDS" val="252|253|58|50|34|42|53|32|35|36|38|37|33|48|44|46|255"/>
  <p:tag name="ANIMSTRING" val="s_637515066214630837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1"/>
  <p:tag name="SCENESHAPETYPE" val="SceneShape"/>
  <p:tag name="SCENESHAPESUBTYPE" val="SceneSimpleShape"/>
  <p:tag name="POCKET_APPLY_TIME" val="2021年3月16日"/>
  <p:tag name="POCKET_APPLY_TYPE" val="Slide"/>
  <p:tag name="RESOURCEID" val="637515066214630837"/>
  <p:tag name="SCENEID" val="637515066214630837"/>
  <p:tag name="SCENELINKIDS" val="252|253|58|50|34|42|53|32|35|36|38|37|33|48|44|46|255"/>
  <p:tag name="ANIMSTRING" val="s_637515066214630837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LINE" val="Color_Theme"/>
  <p:tag name="SCENECOLOR-LINE-VALUE" val="2"/>
  <p:tag name="SCENESHAPETYPE" val="SceneShape"/>
  <p:tag name="SCENESHAPESUBTYPE" val="SceneSimpleShape"/>
  <p:tag name="POCKET_APPLY_TIME" val="2021年3月16日"/>
  <p:tag name="POCKET_APPLY_TYPE" val="Slide"/>
  <p:tag name="RESOURCEID" val="637515066214630837"/>
  <p:tag name="SCENEID" val="637515066214630837"/>
  <p:tag name="SCENELINKIDS" val="252|253|58|50|34|42|53|32|35|36|38|37|33|48|44|46|255"/>
  <p:tag name="ANIMSTRING" val="s_637515066214630837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1"/>
  <p:tag name="SCENECOLOR-LINE" val="Color_Theme"/>
  <p:tag name="SCENECOLOR-LINE-VALUE" val="1"/>
  <p:tag name="SCENESHAPETYPE" val="SceneShape"/>
  <p:tag name="SCENESHAPESUBTYPE" val="SceneSimpleShape"/>
  <p:tag name="POCKET_APPLY_TIME" val="2021年3月16日"/>
  <p:tag name="POCKET_APPLY_TYPE" val="Slide"/>
  <p:tag name="RESOURCEID" val="637515066214630837"/>
  <p:tag name="SCENEID" val="637515066214630837"/>
  <p:tag name="SCENELINKIDS" val="252|253|58|50|34|42|53|32|35|36|38|37|33|48|44|46|255"/>
  <p:tag name="ANIMSTRING" val="s_63751506621463083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14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SHAPETYPE" val="SceneShape"/>
  <p:tag name="SCENESHAPESUBTYPE" val="SceneSimpleShape"/>
  <p:tag name="POCKET_APPLY_TIME" val="2021年3月16日"/>
  <p:tag name="POCKET_APPLY_TYPE" val="Slide"/>
  <p:tag name="RESOURCEID" val="637515066214630837"/>
  <p:tag name="SCENEID" val="637515066214630837"/>
  <p:tag name="SCENELINKIDS" val="252|253|58|50|34|42|53|32|35|36|38|37|33|48|44|46|255"/>
  <p:tag name="ANIMSTRING" val="s_637515066214630837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1"/>
  <p:tag name="SCENESHAPETYPE" val="SceneShape"/>
  <p:tag name="SCENESHAPESUBTYPE" val="SceneSimpleShape"/>
  <p:tag name="POCKET_APPLY_TIME" val="2021年3月16日"/>
  <p:tag name="POCKET_APPLY_TYPE" val="Slide"/>
  <p:tag name="RESOURCEID" val="637515066214630837"/>
  <p:tag name="SCENEID" val="637515066214630837"/>
  <p:tag name="SCENELINKIDS" val="252|253|58|50|34|42|53|32|35|36|38|37|33|48|44|46|255"/>
  <p:tag name="ANIMSTRING" val="s_637515066214630837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1"/>
  <p:tag name="SCENESHAPETYPE" val="SceneShape"/>
  <p:tag name="SCENESHAPESUBTYPE" val="SceneSimpleShape"/>
  <p:tag name="POCKET_APPLY_TIME" val="2021年3月16日"/>
  <p:tag name="POCKET_APPLY_TYPE" val="Slide"/>
  <p:tag name="RESOURCEID" val="637515066214630837"/>
  <p:tag name="SCENEID" val="637515066214630837"/>
  <p:tag name="SCENELINKIDS" val="252|253|58|50|34|42|53|32|35|36|38|37|33|48|44|46|255"/>
  <p:tag name="ANIMSTRING" val="s_637515066214630837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RESOURCEID" val="637515066214630837"/>
  <p:tag name="SCENEID" val="637515066214630837"/>
  <p:tag name="SCENELINKIDS" val="252|253|58|50|34|42|53|32|35|36|38|37|33|48|44|46|255"/>
  <p:tag name="ANIMSTRING" val="s_637515066214630837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SHAPETYPE" val="SceneShape"/>
  <p:tag name="SCENESHAPESUBTYPE" val="SceneSimpleShape"/>
  <p:tag name="POCKET_APPLY_TIME" val="2021年3月16日"/>
  <p:tag name="POCKET_APPLY_TYPE" val="Slide"/>
  <p:tag name="RESOURCEID" val="637515066214630837"/>
  <p:tag name="SCENEID" val="637515066214630837"/>
  <p:tag name="SCENELINKIDS" val="252|253|58|50|34|42|53|32|35|36|38|37|33|48|44|46|255"/>
  <p:tag name="ANIMSTRING" val="s_637515066214630837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SHAPETYPE" val="SceneShape"/>
  <p:tag name="SCENESHAPESUBTYPE" val="SceneSimpleShape"/>
  <p:tag name="POCKET_APPLY_TIME" val="2021年3月16日"/>
  <p:tag name="POCKET_APPLY_TYPE" val="Slide"/>
  <p:tag name="RESOURCEID" val="637515066214630837"/>
  <p:tag name="SCENEID" val="637515066214630837"/>
  <p:tag name="SCENELINKIDS" val="252|253|58|50|34|42|53|32|35|36|38|37|33|48|44|46|255"/>
  <p:tag name="ANIMSTRING" val="s_637515066214630837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RESOURCEID" val="637515066214630837"/>
  <p:tag name="SCENEID" val="637515066214630837"/>
  <p:tag name="SCENELINKIDS" val="252|253|58|50|34|42|53|32|35|36|38|37|33|48|44|46|255"/>
  <p:tag name="ANIMSTRING" val="s_637515066214630837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RESOURCEID" val="637515066214630837"/>
  <p:tag name="SCENEID" val="637515066214630837"/>
  <p:tag name="SCENELINKIDS" val="252|253|58|50|34|42|53|32|35|36|38|37|33|48|44|46|255"/>
  <p:tag name="ANIMSTRING" val="s_637515066214630837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  <p:tag name="SCENESHAPETYPE" val="SceneText"/>
  <p:tag name="SCENESHAPESUBTYPE" val="SceneTitleText"/>
  <p:tag name="TXTGRP" val="0"/>
  <p:tag name="POCKET_APPLY_TIME" val="2021年3月16日"/>
  <p:tag name="POCKET_APPLY_TYPE" val="Slide"/>
  <p:tag name="RESOURCEID" val="637515066214630837"/>
  <p:tag name="SCENEID" val="637515066214630837"/>
  <p:tag name="SCENELINKIDS" val="252|253|58|50|34|42|53|32|35|36|38|37|33|48|44|46|255"/>
  <p:tag name="ANIMSTRING" val="s_637515066214630837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  <p:tag name="SCENESHAPETYPE" val="SceneText"/>
  <p:tag name="SCENESHAPESUBTYPE" val="SceneTitleText"/>
  <p:tag name="TXTGRP" val="1"/>
  <p:tag name="POCKET_APPLY_TIME" val="2021年3月16日"/>
  <p:tag name="POCKET_APPLY_TYPE" val="Slide"/>
  <p:tag name="RESOURCEID" val="637515066214630837"/>
  <p:tag name="SCENEID" val="637515066214630837"/>
  <p:tag name="SCENELINKIDS" val="252|253|58|50|34|42|53|32|35|36|38|37|33|48|44|46|255"/>
  <p:tag name="ANIMSTRING" val="s_63751506621463083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15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3"/>
  <p:tag name="SCENESHAPETYPE" val="SceneText"/>
  <p:tag name="SCENESHAPESUBTYPE" val="SceneTitleText"/>
  <p:tag name="TXTGRP" val="2"/>
  <p:tag name="POCKET_APPLY_TIME" val="2021年3月16日"/>
  <p:tag name="POCKET_APPLY_TYPE" val="Slide"/>
  <p:tag name="RESOURCEID" val="637515066214630837"/>
  <p:tag name="SCENEID" val="637515066214630837"/>
  <p:tag name="SCENELINKIDS" val="252|253|58|50|34|42|53|32|35|36|38|37|33|48|44|46|255"/>
  <p:tag name="ANIMSTRING" val="s_637515066214630837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SHAPETYPE" val="SceneShape"/>
  <p:tag name="SCENESHAPESUBTYPE" val="SceneSimpleShape"/>
  <p:tag name="POCKET_APPLY_TIME" val="2021年3月16日"/>
  <p:tag name="POCKET_APPLY_TYPE" val="Slide"/>
  <p:tag name="RESOURCEID" val="637515066214630837"/>
  <p:tag name="SCENEID" val="637515066214630837"/>
  <p:tag name="SCENELINKIDS" val="252|253|58|50|34|42|53|32|35|36|38|37|33|48|44|46|255"/>
  <p:tag name="ANIMSTRING" val="s_637515066214630837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SHAPETYPE" val="SceneShape"/>
  <p:tag name="SCENESHAPESUBTYPE" val="SceneSimpleShape"/>
  <p:tag name="POCKET_APPLY_TIME" val="2021年3月16日"/>
  <p:tag name="POCKET_APPLY_TYPE" val="Slide"/>
  <p:tag name="RESOURCEID" val="637515066214630837"/>
  <p:tag name="SCENEID" val="637515066214630837"/>
  <p:tag name="SCENELINKIDS" val="252|253|58|50|34|42|53|32|35|36|38|37|33|48|44|46|255"/>
  <p:tag name="ANIMSTRING" val="s_637515066214630837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1"/>
  <p:tag name="SCENECOLOR-TEXT" val="Color_Theme"/>
  <p:tag name="SCENECOLOR-TEXT-VALUE" val="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LINE" val="Color_Theme"/>
  <p:tag name="SCENECOLOR-LINE-VALUE" val="1"/>
  <p:tag name="SCENECOLOR-TEXT" val="Color_Theme"/>
  <p:tag name="SCENECOLOR-TEXT-VALUE" val="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16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17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1"/>
  <p:tag name="SCENECOLOR-TEXT" val="Color_Theme"/>
  <p:tag name="SCENECOLOR-TEXT-VALUE" val="2"/>
  <p:tag name="POCKET_APPLY_TIME" val="2021年3月9日"/>
  <p:tag name="POCKET_APPLY_TYPE" val="Slide"/>
  <p:tag name="APPLYORDER" val="矩形 4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18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SCENECOLOR-FILL" val="Color_Theme"/>
  <p:tag name="SCENECOLOR-FILL-VALUE" val="2"/>
  <p:tag name="SCENECOLOR-TEXT" val="Color_Theme"/>
  <p:tag name="SCENECOLOR-TEXT-VALUE" val="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19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20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21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22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23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24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25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KCCOLORTYPE" val="Color_Theme"/>
  <p:tag name="BAKCCOLOR" val="1"/>
  <p:tag name="POCKET_APPLY_TIME" val="2021年4月7日"/>
  <p:tag name="POCKET_APPLY_TYPE" val="Slide"/>
  <p:tag name="TAG_SCENEANIMNAME" val="圆形流动背景设计.pa"/>
  <p:tag name="COLORS" val="1,8373844,动画主题色0|2,14277081,动画主题色1|3,2019957,动画主题色2|4,14671839,动画主题色3|5,14079702,动画主题色4|6,6282942,动画主题色5|7,15263976,动画主题色6|8,10066329,动画主题色7|9,16777215,动画主题色8|10,16711680,动画主题色9|11,12533599,动画主题色10|12,12947892,动画主题色1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2"/>
  <p:tag name="SCENESHAPETYPE" val="SceneShape"/>
  <p:tag name="SCENESHAPESUBTYPE" val="SceneSimpleShape"/>
  <p:tag name="POCKET_APPLY_TIME" val="2021年4月7日"/>
  <p:tag name="POCKET_APPLY_TYPE" val="Slide"/>
  <p:tag name="APPLYORDER" val="椭圆 205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3"/>
  <p:tag name="SCENESHAPETYPE" val="SceneShape"/>
  <p:tag name="SCENESHAPESUBTYPE" val="SceneSimpleShape"/>
  <p:tag name="POCKET_APPLY_TIME" val="2021年4月7日"/>
  <p:tag name="POCKET_APPLY_TYPE" val="Slide"/>
  <p:tag name="APPLYORDER" val="椭圆 231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26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4"/>
  <p:tag name="SCENESHAPETYPE" val="SceneShape"/>
  <p:tag name="SCENESHAPESUBTYPE" val="SceneSimpleShape"/>
  <p:tag name="POCKET_APPLY_TIME" val="2021年4月7日"/>
  <p:tag name="POCKET_APPLY_TYPE" val="Slide"/>
  <p:tag name="APPLYORDER" val="椭圆 232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5"/>
  <p:tag name="SCENESHAPETYPE" val="SceneShape"/>
  <p:tag name="SCENESHAPESUBTYPE" val="SceneSimpleShape"/>
  <p:tag name="POCKET_APPLY_TIME" val="2021年4月7日"/>
  <p:tag name="POCKET_APPLY_TYPE" val="Slide"/>
  <p:tag name="APPLYORDER" val="椭圆 233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6"/>
  <p:tag name="SCENESHAPETYPE" val="SceneShape"/>
  <p:tag name="SCENESHAPESUBTYPE" val="SceneSimpleShape"/>
  <p:tag name="POCKET_APPLY_TIME" val="2021年4月7日"/>
  <p:tag name="POCKET_APPLY_TYPE" val="Slide"/>
  <p:tag name="APPLYORDER" val="椭圆 234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7"/>
  <p:tag name="SCENESHAPETYPE" val="SceneShape"/>
  <p:tag name="SCENESHAPESUBTYPE" val="SceneSimpleShape"/>
  <p:tag name="POCKET_APPLY_TIME" val="2021年4月7日"/>
  <p:tag name="POCKET_APPLY_TYPE" val="Slide"/>
  <p:tag name="APPLYORDER" val="椭圆 235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8"/>
  <p:tag name="SCENESHAPETYPE" val="SceneShape"/>
  <p:tag name="SCENESHAPESUBTYPE" val="SceneSimpleShape"/>
  <p:tag name="POCKET_APPLY_TIME" val="2021年4月7日"/>
  <p:tag name="POCKET_APPLY_TYPE" val="Slide"/>
  <p:tag name="APPLYORDER" val="椭圆 236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"/>
  <p:tag name="SCENESHAPETYPE" val="SceneShape"/>
  <p:tag name="SCENESHAPESUBTYPE" val="SceneSimpleShape"/>
  <p:tag name="POCKET_APPLY_TIME" val="2021年4月7日"/>
  <p:tag name="POCKET_APPLY_TYPE" val="Slide"/>
  <p:tag name="APPLYORDER" val="椭圆 206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9"/>
  <p:tag name="SCENECOLOR-TEXT" val="Color_Theme"/>
  <p:tag name="SCENECOLOR-TEXT-VALUE" val="10"/>
  <p:tag name="SCENESHAPETYPE" val="SceneText"/>
  <p:tag name="SCENESHAPESUBTYPE" val="SceneTitleText"/>
  <p:tag name="TXTGRP" val="0"/>
  <p:tag name="POCKET_APPLY_TIME" val="2021年4月7日"/>
  <p:tag name="POCKET_APPLY_TYPE" val="Slide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TEXT" val="Color_Theme"/>
  <p:tag name="SCENECOLOR-TEXT-VALUE" val="11"/>
  <p:tag name="SCENESHAPETYPE" val="SceneText"/>
  <p:tag name="SCENESHAPESUBTYPE" val="SceneTitleText"/>
  <p:tag name="TXTGRP" val="1"/>
  <p:tag name="POCKET_APPLY_TIME" val="2021年4月7日"/>
  <p:tag name="POCKET_APPLY_TYPE" val="Slide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58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59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27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60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61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62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63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64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65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66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67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68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69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1"/>
  <p:tag name="SCENECOLOR-TEXT" val="Color_Theme"/>
  <p:tag name="SCENECOLOR-TEXT-VALUE" val="2"/>
  <p:tag name="POCKET_APPLY_TIME" val="2021年3月9日"/>
  <p:tag name="POCKET_APPLY_TYPE" val="Slide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28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70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71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72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73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74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75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76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77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78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79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29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80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81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82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83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84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85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86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87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88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89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30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APPLYORDER" val="圆角矩形 190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10"/>
  <p:tag name="SCENESHAPETYPE" val="SceneText"/>
  <p:tag name="SCENESHAPESUBTYPE" val="SceneTitleText"/>
  <p:tag name="TXTGRP" val="2"/>
  <p:tag name="POCKET_APPLY_TIME" val="2021年4月7日"/>
  <p:tag name="POCKET_APPLY_TYPE" val="Slide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11"/>
  <p:tag name="SCENESHAPETYPE" val="SceneText"/>
  <p:tag name="SCENESHAPESUBTYPE" val="SceneTitleText"/>
  <p:tag name="TXTGRP" val="3"/>
  <p:tag name="POCKET_APPLY_TIME" val="2021年4月7日"/>
  <p:tag name="POCKET_APPLY_TYPE" val="Slide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12"/>
  <p:tag name="SCENESHAPETYPE" val="SceneShape"/>
  <p:tag name="SCENESHAPESUBTYPE" val="SceneSimpleShape"/>
  <p:tag name="POCKET_APPLY_TIME" val="2021年4月7日"/>
  <p:tag name="POCKET_APPLY_TYPE" val="Slide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10"/>
  <p:tag name="SCENESHAPETYPE" val="SceneShape"/>
  <p:tag name="SCENESHAPESUBTYPE" val="SceneSimpleShape"/>
  <p:tag name="POCKET_APPLY_TIME" val="2021年4月7日"/>
  <p:tag name="POCKET_APPLY_TYPE" val="Slide"/>
  <p:tag name="RESOURCEID" val="637534304687341596"/>
  <p:tag name="SCENEID" val="637534304687341596"/>
  <p:tag name="SCENELINKIDS" val="206|232|233|234|235|236|237|207|198|3|6|160|161|162|163|164|165|166|167|168|169|170|171|172|173|174|175|176|177|178|179|180|181|182|183|184|185|186|187|188|189|190|36|241|251|302|303"/>
  <p:tag name="ANIMSTRING" val="s_637534304687341596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KCCOLORTYPE" val="Color_Theme"/>
  <p:tag name="BAKCCOLOR" val="1"/>
  <p:tag name="COLORS" val="1,855309,动画主题色0|2,16777215,动画主题色1|3,0,动画主题色2"/>
  <p:tag name="POCKET_APPLY_TIME" val="2021年3月17日"/>
  <p:tag name="POCKET_APPLY_TYPE" val="Slide"/>
  <p:tag name="TAG_SCENEANIMNAME" val="点线几何元素动效.pa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LINE" val="Color_Theme"/>
  <p:tag name="SCENECOLOR-LINE-VALUE" val="2"/>
  <p:tag name="SCENESHAPETYPE" val="SceneShape"/>
  <p:tag name="SCENESHAPESUBTYPE" val="SceneSimpleShape"/>
  <p:tag name="POCKET_APPLY_TIME" val="2021年3月17日"/>
  <p:tag name="POCKET_APPLY_TYPE" val="Slide"/>
  <p:tag name="APPLYORDER" val="菱形 134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LINE" val="Color_Theme"/>
  <p:tag name="SCENECOLOR-LINE-VALUE" val="2"/>
  <p:tag name="SCENESHAPETYPE" val="SceneShape"/>
  <p:tag name="SCENESHAPESUBTYPE" val="SceneSimpleShape"/>
  <p:tag name="POCKET_APPLY_TIME" val="2021年3月17日"/>
  <p:tag name="POCKET_APPLY_TYPE" val="Slide"/>
  <p:tag name="APPLYORDER" val="菱形 135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LINE" val="Color_Theme"/>
  <p:tag name="SCENECOLOR-LINE-VALUE" val="2"/>
  <p:tag name="SCENESHAPETYPE" val="SceneShape"/>
  <p:tag name="SCENESHAPESUBTYPE" val="SceneSimpleShape"/>
  <p:tag name="POCKET_APPLY_TIME" val="2021年3月17日"/>
  <p:tag name="POCKET_APPLY_TYPE" val="Slide"/>
  <p:tag name="APPLYORDER" val="菱形 137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LINE" val="Color_Theme"/>
  <p:tag name="SCENECOLOR-LINE-VALUE" val="2"/>
  <p:tag name="SCENESHAPETYPE" val="SceneShape"/>
  <p:tag name="SCENESHAPESUBTYPE" val="SceneSimpleShape"/>
  <p:tag name="POCKET_APPLY_TIME" val="2021年3月17日"/>
  <p:tag name="POCKET_APPLY_TYPE" val="Slide"/>
  <p:tag name="APPLYORDER" val="菱形 138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31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LINE" val="Color_Theme"/>
  <p:tag name="SCENECOLOR-LINE-VALUE" val="2"/>
  <p:tag name="SCENESHAPETYPE" val="SceneShape"/>
  <p:tag name="SCENESHAPESUBTYPE" val="SceneSimpleShape"/>
  <p:tag name="POCKET_APPLY_TIME" val="2021年3月17日"/>
  <p:tag name="POCKET_APPLY_TYPE" val="Slide"/>
  <p:tag name="APPLYORDER" val="菱形 139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LINE" val="Color_Theme"/>
  <p:tag name="SCENECOLOR-LINE-VALUE" val="2"/>
  <p:tag name="SCENESHAPETYPE" val="SceneShape"/>
  <p:tag name="SCENESHAPESUBTYPE" val="SceneSimpleShape"/>
  <p:tag name="POCKET_APPLY_TIME" val="2021年3月17日"/>
  <p:tag name="POCKET_APPLY_TYPE" val="Slide"/>
  <p:tag name="APPLYORDER" val="菱形 140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LINE" val="Color_Theme"/>
  <p:tag name="SCENECOLOR-LINE-VALUE" val="2"/>
  <p:tag name="SCENESHAPETYPE" val="SceneShape"/>
  <p:tag name="SCENESHAPESUBTYPE" val="SceneSimpleShape"/>
  <p:tag name="POCKET_APPLY_TIME" val="2021年3月17日"/>
  <p:tag name="POCKET_APPLY_TYPE" val="Slide"/>
  <p:tag name="APPLYORDER" val="菱形 141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1"/>
  <p:tag name="SCENESHAPETYPE" val="SceneShape"/>
  <p:tag name="SCENESHAPESUBTYPE" val="SceneSimpleShape"/>
  <p:tag name="POCKET_APPLY_TIME" val="2021年3月17日"/>
  <p:tag name="POCKET_APPLY_TYPE" val="Slide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1"/>
  <p:tag name="SCENESHAPETYPE" val="SceneShape"/>
  <p:tag name="SCENESHAPESUBTYPE" val="SceneSimpleShape"/>
  <p:tag name="POCKET_APPLY_TIME" val="2021年3月17日"/>
  <p:tag name="POCKET_APPLY_TYPE" val="Slide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LINE" val="Color_Theme"/>
  <p:tag name="SCENECOLOR-LINE-VALUE" val="2"/>
  <p:tag name="SCENESHAPETYPE" val="SceneShape"/>
  <p:tag name="SCENESHAPESUBTYPE" val="SceneSimpleShape"/>
  <p:tag name="POCKET_APPLY_TIME" val="2021年3月17日"/>
  <p:tag name="POCKET_APPLY_TYPE" val="Slide"/>
  <p:tag name="APPLYORDER" val="直接连接符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FILL" val="Color_Theme"/>
  <p:tag name="SCENECOLOR-FILL-VALUE" val="2"/>
  <p:tag name="SCENESHAPETYPE" val="SceneShape"/>
  <p:tag name="SCENESHAPESUBTYPE" val="SceneSimpleShape"/>
  <p:tag name="POCKET_APPLY_TIME" val="2021年3月17日"/>
  <p:tag name="POCKET_APPLY_TYPE" val="Slide"/>
  <p:tag name="APPLYORDER" val="椭圆 顶左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FILL" val="Color_Theme"/>
  <p:tag name="SCENECOLOR-FILL-VALUE" val="2"/>
  <p:tag name="SCENESHAPETYPE" val="SceneShape"/>
  <p:tag name="SCENESHAPESUBTYPE" val="SceneSimpleShape"/>
  <p:tag name="POCKET_APPLY_TIME" val="2021年3月17日"/>
  <p:tag name="POCKET_APPLY_TYPE" val="Slide"/>
  <p:tag name="APPLYORDER" val="椭圆 右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32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FILL" val="Color_Theme"/>
  <p:tag name="SCENECOLOR-FILL-VALUE" val="2"/>
  <p:tag name="SCENESHAPETYPE" val="SceneShape"/>
  <p:tag name="SCENESHAPESUBTYPE" val="SceneSimpleShape"/>
  <p:tag name="POCKET_APPLY_TIME" val="2021年3月17日"/>
  <p:tag name="POCKET_APPLY_TYPE" val="Slide"/>
  <p:tag name="APPLYORDER" val="椭圆 1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FILL" val="Color_Theme"/>
  <p:tag name="SCENECOLOR-FILL-VALUE" val="2"/>
  <p:tag name="SCENESHAPETYPE" val="SceneShape"/>
  <p:tag name="SCENESHAPESUBTYPE" val="SceneSimpleShape"/>
  <p:tag name="POCKET_APPLY_TIME" val="2021年3月17日"/>
  <p:tag name="POCKET_APPLY_TYPE" val="Slide"/>
  <p:tag name="APPLYORDER" val="椭圆 2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FILL" val="Color_Theme"/>
  <p:tag name="SCENECOLOR-FILL-VALUE" val="2"/>
  <p:tag name="SCENESHAPETYPE" val="SceneShape"/>
  <p:tag name="SCENESHAPESUBTYPE" val="SceneSimpleShape"/>
  <p:tag name="POCKET_APPLY_TIME" val="2021年3月17日"/>
  <p:tag name="POCKET_APPLY_TYPE" val="Slide"/>
  <p:tag name="APPLYORDER" val="椭圆 3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FILL" val="Color_Theme"/>
  <p:tag name="SCENECOLOR-FILL-VALUE" val="2"/>
  <p:tag name="SCENESHAPETYPE" val="SceneShape"/>
  <p:tag name="SCENESHAPESUBTYPE" val="SceneSimpleShape"/>
  <p:tag name="POCKET_APPLY_TIME" val="2021年3月17日"/>
  <p:tag name="POCKET_APPLY_TYPE" val="Slide"/>
  <p:tag name="APPLYORDER" val="椭圆 4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FILL" val="Color_Theme"/>
  <p:tag name="SCENECOLOR-FILL-VALUE" val="2"/>
  <p:tag name="SCENESHAPETYPE" val="SceneShape"/>
  <p:tag name="SCENESHAPESUBTYPE" val="SceneSimpleShape"/>
  <p:tag name="POCKET_APPLY_TIME" val="2021年3月17日"/>
  <p:tag name="POCKET_APPLY_TYPE" val="Slide"/>
  <p:tag name="APPLYORDER" val="椭圆 5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FILL" val="Color_Theme"/>
  <p:tag name="SCENECOLOR-FILL-VALUE" val="2"/>
  <p:tag name="SCENESHAPETYPE" val="SceneShape"/>
  <p:tag name="SCENESHAPESUBTYPE" val="SceneSimpleShape"/>
  <p:tag name="POCKET_APPLY_TIME" val="2021年3月17日"/>
  <p:tag name="POCKET_APPLY_TYPE" val="Slide"/>
  <p:tag name="APPLYORDER" val="椭圆 6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FILL" val="Color_Theme"/>
  <p:tag name="SCENECOLOR-FILL-VALUE" val="2"/>
  <p:tag name="SCENESHAPETYPE" val="SceneShape"/>
  <p:tag name="SCENESHAPESUBTYPE" val="SceneSimpleShape"/>
  <p:tag name="POCKET_APPLY_TIME" val="2021年3月17日"/>
  <p:tag name="POCKET_APPLY_TYPE" val="Slide"/>
  <p:tag name="APPLYORDER" val="椭圆 11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FILL" val="Color_Theme"/>
  <p:tag name="SCENECOLOR-FILL-VALUE" val="2"/>
  <p:tag name="SCENESHAPETYPE" val="SceneShape"/>
  <p:tag name="SCENESHAPESUBTYPE" val="SceneSimpleShape"/>
  <p:tag name="POCKET_APPLY_TIME" val="2021年3月17日"/>
  <p:tag name="POCKET_APPLY_TYPE" val="Slide"/>
  <p:tag name="APPLYORDER" val="椭圆 22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FILL" val="Color_Theme"/>
  <p:tag name="SCENECOLOR-FILL-VALUE" val="2"/>
  <p:tag name="SCENESHAPETYPE" val="SceneShape"/>
  <p:tag name="SCENESHAPESUBTYPE" val="SceneSimpleShape"/>
  <p:tag name="POCKET_APPLY_TIME" val="2021年3月17日"/>
  <p:tag name="POCKET_APPLY_TYPE" val="Slide"/>
  <p:tag name="APPLYORDER" val="椭圆 33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FILL" val="Color_Theme"/>
  <p:tag name="SCENECOLOR-FILL-VALUE" val="2"/>
  <p:tag name="SCENESHAPETYPE" val="SceneShape"/>
  <p:tag name="SCENESHAPESUBTYPE" val="SceneSimpleShape"/>
  <p:tag name="POCKET_APPLY_TIME" val="2021年3月17日"/>
  <p:tag name="POCKET_APPLY_TYPE" val="Slide"/>
  <p:tag name="APPLYORDER" val="椭圆 44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33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FILL" val="Color_Theme"/>
  <p:tag name="SCENECOLOR-FILL-VALUE" val="2"/>
  <p:tag name="SCENESHAPETYPE" val="SceneShape"/>
  <p:tag name="SCENESHAPESUBTYPE" val="SceneSimpleShape"/>
  <p:tag name="POCKET_APPLY_TIME" val="2021年3月17日"/>
  <p:tag name="POCKET_APPLY_TYPE" val="Slide"/>
  <p:tag name="APPLYORDER" val="椭圆 55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FILL" val="Color_Theme"/>
  <p:tag name="SCENECOLOR-FILL-VALUE" val="2"/>
  <p:tag name="SCENESHAPETYPE" val="SceneShape"/>
  <p:tag name="SCENESHAPESUBTYPE" val="SceneSimpleShape"/>
  <p:tag name="POCKET_APPLY_TIME" val="2021年3月17日"/>
  <p:tag name="POCKET_APPLY_TYPE" val="Slide"/>
  <p:tag name="APPLYORDER" val="椭圆 66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LINE" val="Color_Theme"/>
  <p:tag name="SCENECOLOR-LINE-VALUE" val="2"/>
  <p:tag name="SCENESHAPETYPE" val="SceneShape"/>
  <p:tag name="SCENESHAPESUBTYPE" val="SceneSimpleShape"/>
  <p:tag name="POCKET_APPLY_TIME" val="2021年3月17日"/>
  <p:tag name="POCKET_APPLY_TYPE" val="Slide"/>
  <p:tag name="APPLYORDER" val="矩形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LINE" val="Color_Theme"/>
  <p:tag name="SCENECOLOR-LINE-VALUE" val="2"/>
  <p:tag name="SCENESHAPETYPE" val="SceneShape"/>
  <p:tag name="SCENESHAPESUBTYPE" val="SceneSimpleShape"/>
  <p:tag name="POCKET_APPLY_TIME" val="2021年3月17日"/>
  <p:tag name="POCKET_APPLY_TYPE" val="Slide"/>
  <p:tag name="APPLYORDER" val="直接连接符 30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LINE" val="Color_Theme"/>
  <p:tag name="SCENECOLOR-LINE-VALUE" val="2"/>
  <p:tag name="SCENESHAPETYPE" val="SceneShape"/>
  <p:tag name="SCENESHAPESUBTYPE" val="SceneSimpleShape"/>
  <p:tag name="POCKET_APPLY_TIME" val="2021年3月17日"/>
  <p:tag name="POCKET_APPLY_TYPE" val="Slide"/>
  <p:tag name="APPLYORDER" val="直接连接符 34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LINE" val="Color_Theme"/>
  <p:tag name="SCENECOLOR-LINE-VALUE" val="2"/>
  <p:tag name="SCENESHAPETYPE" val="SceneShape"/>
  <p:tag name="SCENESHAPESUBTYPE" val="SceneSimpleShape"/>
  <p:tag name="POCKET_APPLY_TIME" val="2021年3月17日"/>
  <p:tag name="POCKET_APPLY_TYPE" val="Slide"/>
  <p:tag name="APPLYORDER" val="直接连接符 36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LINE" val="Color_Theme"/>
  <p:tag name="SCENECOLOR-LINE-VALUE" val="2"/>
  <p:tag name="SCENESHAPETYPE" val="SceneShape"/>
  <p:tag name="SCENESHAPESUBTYPE" val="SceneSimpleShape"/>
  <p:tag name="POCKET_APPLY_TIME" val="2021年3月17日"/>
  <p:tag name="POCKET_APPLY_TYPE" val="Slide"/>
  <p:tag name="APPLYORDER" val="直接连接符 37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FILL" val="Color_Theme"/>
  <p:tag name="SCENECOLOR-FILL-VALUE" val="2"/>
  <p:tag name="SCENESHAPETYPE" val="SceneShape"/>
  <p:tag name="SCENESHAPESUBTYPE" val="SceneSimpleShape"/>
  <p:tag name="POCKET_APPLY_TIME" val="2021年3月17日"/>
  <p:tag name="POCKET_APPLY_TYPE" val="Slide"/>
  <p:tag name="APPLYORDER" val="椭圆 左上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FILL" val="Color_Theme"/>
  <p:tag name="SCENECOLOR-FILL-VALUE" val="2"/>
  <p:tag name="SCENESHAPETYPE" val="SceneShape"/>
  <p:tag name="SCENESHAPESUBTYPE" val="SceneSimpleShape"/>
  <p:tag name="POCKET_APPLY_TIME" val="2021年3月17日"/>
  <p:tag name="POCKET_APPLY_TYPE" val="Slide"/>
  <p:tag name="APPLYORDER" val="椭圆 右上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FILL" val="Color_Theme"/>
  <p:tag name="SCENECOLOR-FILL-VALUE" val="2"/>
  <p:tag name="SCENESHAPETYPE" val="SceneShape"/>
  <p:tag name="SCENESHAPESUBTYPE" val="SceneSimpleShape"/>
  <p:tag name="POCKET_APPLY_TIME" val="2021年3月17日"/>
  <p:tag name="POCKET_APPLY_TYPE" val="Slide"/>
  <p:tag name="APPLYORDER" val="椭圆 右下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34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FILL" val="Color_Theme"/>
  <p:tag name="SCENECOLOR-FILL-VALUE" val="2"/>
  <p:tag name="SCENESHAPETYPE" val="SceneShape"/>
  <p:tag name="SCENESHAPESUBTYPE" val="SceneSimpleShape"/>
  <p:tag name="POCKET_APPLY_TIME" val="2021年3月17日"/>
  <p:tag name="POCKET_APPLY_TYPE" val="Slide"/>
  <p:tag name="APPLYORDER" val="椭圆 左下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6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SHAPETYPE" val="SceneShape"/>
  <p:tag name="SCENESHAPESUBTYPE" val="SceneSimpleShape"/>
  <p:tag name="POCKET_APPLY_TIME" val="2021年3月17日"/>
  <p:tag name="POCKET_APPLY_TYPE" val="Slide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SHAPETYPE" val="SceneShape"/>
  <p:tag name="SCENESHAPESUBTYPE" val="SceneSimpleShape"/>
  <p:tag name="POCKET_APPLY_TIME" val="2021年3月17日"/>
  <p:tag name="POCKET_APPLY_TYPE" val="Slide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SHAPETYPE" val="SceneShape"/>
  <p:tag name="SCENESHAPESUBTYPE" val="SceneSimpleShape"/>
  <p:tag name="POCKET_APPLY_TIME" val="2021年3月17日"/>
  <p:tag name="POCKET_APPLY_TYPE" val="Slide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35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SHAPETYPE" val="SceneShape"/>
  <p:tag name="SCENESHAPESUBTYPE" val="SceneSimpleShape"/>
  <p:tag name="POCKET_APPLY_TIME" val="2021年3月17日"/>
  <p:tag name="POCKET_APPLY_TYPE" val="Slide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SHAPETYPE" val="SceneShape"/>
  <p:tag name="SCENESHAPESUBTYPE" val="SceneSimpleShape"/>
  <p:tag name="POCKET_APPLY_TIME" val="2021年3月17日"/>
  <p:tag name="POCKET_APPLY_TYPE" val="Slide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1"/>
  <p:tag name="SCENESHAPETYPE" val="SceneShape"/>
  <p:tag name="SCENESHAPESUBTYPE" val="SceneSimpleShape"/>
  <p:tag name="POCKET_APPLY_TIME" val="2021年3月17日"/>
  <p:tag name="POCKET_APPLY_TYPE" val="Slide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SHAPETYPE" val="SceneShape"/>
  <p:tag name="SCENESHAPESUBTYPE" val="SceneSimpleShape"/>
  <p:tag name="POCKET_APPLY_TIME" val="2021年3月17日"/>
  <p:tag name="POCKET_APPLY_TYPE" val="Slide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1"/>
  <p:tag name="SCENESHAPETYPE" val="SceneShape"/>
  <p:tag name="SCENESHAPESUBTYPE" val="SceneSimpleShape"/>
  <p:tag name="POCKET_APPLY_TIME" val="2021年3月17日"/>
  <p:tag name="POCKET_APPLY_TYPE" val="Slide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SHAPETYPE" val="SceneShape"/>
  <p:tag name="SCENESHAPESUBTYPE" val="SceneSimpleShape"/>
  <p:tag name="POCKET_APPLY_TIME" val="2021年3月17日"/>
  <p:tag name="POCKET_APPLY_TYPE" val="Slide"/>
  <p:tag name="RESOURCEID" val="637516145193846925"/>
  <p:tag name="SCENEID" val="637516145193846925"/>
  <p:tag name="SCENELINKIDS" val="27|136|138|139|140|141|142|25|36|47|44|6|5|4|12|11|22|21|20|19|18|17|16|15|14|13|32|31|35|37|38|39|40|41|42|10|2|3|7|8|9|51|150|151|152|28|143|144|146|147|29"/>
  <p:tag name="ANIMSTRING" val="s_637516145193846925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36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37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996527724"/>
  <p:tag name="POCKET_APPLY_TIME" val="2021年3月9日"/>
  <p:tag name="POCKET_APPLY_TYPE" val="Slide"/>
  <p:tag name="APPLYORDER" val="直接连接符 12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38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39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40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41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42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43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44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2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3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COLOR-TEXT" val="Color_Theme"/>
  <p:tag name="SCENECOLOR-TEXT-VALUE" val="3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RESOURCELIBID_SLIDE" val="308004"/>
  <p:tag name="RESOURCELIB_SLIDETYPE" val="12"/>
  <p:tag name="POCKET_APPLY_TIME" val="2021年3月17日"/>
  <p:tag name="POCKET_APPLY_TYPE" val="Slide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1年3月17日"/>
  <p:tag name="POCKET_APPLY_TYPE" val="Slide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1年3月17日"/>
  <p:tag name="POCKET_APPLY_TYPE" val="Slide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1年3月17日"/>
  <p:tag name="POCKET_APPLY_TYPE" val="Slid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45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1年3月17日"/>
  <p:tag name="POCKET_APPLY_TYPE" val="Slide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1年3月17日"/>
  <p:tag name="POCKET_APPLY_TYPE" val="Slide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1年3月17日"/>
  <p:tag name="POCKET_APPLY_TYPE" val="Slide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1年3月17日"/>
  <p:tag name="POCKET_APPLY_TYPE" val="Slide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KCCOLORTYPE" val="Color_Theme"/>
  <p:tag name="BAKCCOLOR" val="1"/>
  <p:tag name="POCKET_APPLY_TIME" val="2021年3月17日"/>
  <p:tag name="POCKET_APPLY_TYPE" val="Slide"/>
  <p:tag name="TAG_SCENEANIMNAME" val="【黑鸣】随机聚拢粒子.pa"/>
  <p:tag name="COLORS" val="1,16777215|2,16777215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1年3月17日"/>
  <p:tag name="POCKET_APPLY_TYPE" val="Slide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1年3月17日"/>
  <p:tag name="POCKET_APPLY_TYPE" val="Slide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KCCOLORTYPE" val="Color_Theme"/>
  <p:tag name="BAKCCOLOR" val="1"/>
  <p:tag name="POCKET_APPLY_TIME" val="2021年3月17日"/>
  <p:tag name="POCKET_APPLY_TYPE" val="Slide"/>
  <p:tag name="TAG_SCENEANIMNAME" val="【黑鸣】随机聚拢粒子.pa"/>
  <p:tag name="COLORS" val="1,16777215|2,16777215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1年3月17日"/>
  <p:tag name="POCKET_APPLY_TYPE" val="Slide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1年3月17日"/>
  <p:tag name="POCKET_APPLY_TYPE" val="Slid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46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KCCOLORTYPE" val="Color_Theme"/>
  <p:tag name="BAKCCOLOR" val="1"/>
  <p:tag name="COLORS" val="1,4075279,动画主题色0|2,12694273,动画主题色1|3,4511421,动画主题色2|4,0,动画主题色3|5,4795127,动画主题色4|6,16777215,动画主题色5|7,1619953,动画主题色6|8,12561933,动画主题色7|9,8444150,动画主题色8|10,5995776,动画主题色9"/>
  <p:tag name="POCKET_APPLY_TIME" val="2021年4月8日"/>
  <p:tag name="POCKET_APPLY_TYPE" val="Slide"/>
  <p:tag name="TAG_SCENEANIMNAME" val="三角色块垂落转场.pa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SHAPETYPE" val="SceneShape"/>
  <p:tag name="SCENESHAPESUBTYPE" val="SceneSimpleShape"/>
  <p:tag name="POCKET_APPLY_TIME" val="2021年4月8日"/>
  <p:tag name="POCKET_APPLY_TYPE" val="Slide"/>
  <p:tag name="RESOURCEID" val="637534751873821217"/>
  <p:tag name="SCENEID" val="637534751873821217"/>
  <p:tag name="SCENELINKIDS" val="23|20|26|18|25"/>
  <p:tag name="ANIMSTRING" val="s_637534751873821217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  <p:tag name="SCENECOLOR-TEXT" val="Color_Theme"/>
  <p:tag name="SCENECOLOR-TEXT-VALUE" val="3"/>
  <p:tag name="SCENESHAPETYPE" val="SceneText"/>
  <p:tag name="SCENESHAPESUBTYPE" val="SceneTitleText"/>
  <p:tag name="TXTGRP" val="0"/>
  <p:tag name="POCKET_APPLY_TIME" val="2021年4月8日"/>
  <p:tag name="POCKET_APPLY_TYPE" val="Slide"/>
  <p:tag name="RESOURCEID" val="637534751873821217"/>
  <p:tag name="SCENEID" val="637534751873821217"/>
  <p:tag name="SCENELINKIDS" val="23|20|26|18|25"/>
  <p:tag name="ANIMSTRING" val="s_637534751873821217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4"/>
  <p:tag name="SCENESHAPETYPE" val="SceneText"/>
  <p:tag name="SCENESHAPESUBTYPE" val="SceneTitleText"/>
  <p:tag name="TXTGRP" val="1"/>
  <p:tag name="POCKET_APPLY_TIME" val="2021年4月8日"/>
  <p:tag name="POCKET_APPLY_TYPE" val="Slide"/>
  <p:tag name="RESOURCEID" val="637534751873821217"/>
  <p:tag name="SCENEID" val="637534751873821217"/>
  <p:tag name="SCENELINKIDS" val="23|20|26|18|25"/>
  <p:tag name="ANIMSTRING" val="s_637534751873821217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RESOURCEID" val="637534751873821217"/>
  <p:tag name="SCENEID" val="637534751873821217"/>
  <p:tag name="SCENELINKIDS" val="23|20|26|18|25"/>
  <p:tag name="ANIMSTRING" val="s_637534751873821217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NAME" val="主题图片"/>
  <p:tag name="SCENESHAPETYPE" val="SceneShape"/>
  <p:tag name="SCENESHAPESUBTYPE" val="ScenePicShape"/>
  <p:tag name="POCKET_APPLY_TIME" val="2021年4月8日"/>
  <p:tag name="POCKET_APPLY_TYPE" val="Slide"/>
  <p:tag name="RESOURCEID" val="637534751873821217"/>
  <p:tag name="SCENEID" val="637534751873821217"/>
  <p:tag name="SCENELINKIDS" val="23|20|26|18|25"/>
  <p:tag name="ANIMSTRING" val="s_637534751873821217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5"/>
  <p:tag name="SCENECOLOR-TEXT" val="Color_Theme"/>
  <p:tag name="SCENECOLOR-TEXT-VALUE" val="6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7"/>
  <p:tag name="SCENECOLOR-TEXT" val="Color_Theme"/>
  <p:tag name="SCENECOLOR-TEXT-VALUE" val="6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8"/>
  <p:tag name="SCENECOLOR-TEXT" val="Color_Theme"/>
  <p:tag name="SCENECOLOR-TEXT-VALUE" val="6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7"/>
  <p:tag name="SCENECOLOR-TEXT" val="Color_Theme"/>
  <p:tag name="SCENECOLOR-TEXT-VALUE" val="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47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9"/>
  <p:tag name="SCENECOLOR-TEXT" val="Color_Theme"/>
  <p:tag name="SCENECOLOR-TEXT-VALUE" val="6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10"/>
  <p:tag name="SCENECOLOR-TEXT" val="Color_Theme"/>
  <p:tag name="SCENECOLOR-TEXT-VALUE" val="6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RESOURCELIBID_ANIM" val="30766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KCCOLORTYPE" val="Color_Theme"/>
  <p:tag name="BAKCCOLOR" val="1"/>
  <p:tag name="POCKET_APPLY_TIME" val="2021年3月17日"/>
  <p:tag name="POCKET_APPLY_TYPE" val="Slide"/>
  <p:tag name="TAG_SCENEANIMNAME" val="【黑鸣】随机聚拢粒子.pa"/>
  <p:tag name="COLORS" val="1,16777215|2,16777215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1年3月17日"/>
  <p:tag name="POCKET_APPLY_TYPE" val="Slide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1年3月17日"/>
  <p:tag name="POCKET_APPLY_TYPE" val="Slide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1,4008718|2,768250|3,964857|4,16777215|5,5465327|6,13029509"/>
  <p:tag name="BAKCCOLORTYPE" val="Color_Theme"/>
  <p:tag name="BAKCCOLOR" val="1"/>
  <p:tag name="POCKET_APPLY_TIME" val="2021年4月8日"/>
  <p:tag name="POCKET_APPLY_TYPE" val="Slide"/>
  <p:tag name="TAG_SCENEANIMNAME" val="【口袋动画】水平面落下转场.pa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SCENESHAPETYPE" val="SceneShape"/>
  <p:tag name="SCENESHAPESUBTYPE" val="SceneSimpleShape"/>
  <p:tag name="SCENECOLOR-TEXT" val="Color_Theme"/>
  <p:tag name="SCENECOLOR-TEXT-VALUE" val="2"/>
  <p:tag name="POCKET_APPLY_TIME" val="2021年4月8日"/>
  <p:tag name="POCKET_APPLY_TYPE" val="Slide"/>
  <p:tag name="RESOURCEID" val="637534853934290292"/>
  <p:tag name="SCENEID" val="637534853934290292"/>
  <p:tag name="SCENELINKIDS" val="2|3|4|5|6|7|8|9|10|11|12|13|14|15"/>
  <p:tag name="ANIMSTRING" val="s_637534853934290292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SCENESHAPETYPE" val="SceneShape"/>
  <p:tag name="SCENESHAPESUBTYPE" val="SceneSimpleShape"/>
  <p:tag name="SCENECOLOR-LINE" val="Color_Theme"/>
  <p:tag name="SCENECOLOR-LINE-VALUE" val="2"/>
  <p:tag name="POCKET_APPLY_TIME" val="2021年4月8日"/>
  <p:tag name="POCKET_APPLY_TYPE" val="Slide"/>
  <p:tag name="RESOURCEID" val="637534853934290292"/>
  <p:tag name="SCENEID" val="637534853934290292"/>
  <p:tag name="SCENELINKIDS" val="2|3|4|5|6|7|8|9|10|11|12|13|14|15"/>
  <p:tag name="ANIMSTRING" val="s_637534853934290292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SCENESHAPETYPE" val="SceneShape"/>
  <p:tag name="SCENESHAPESUBTYPE" val="SceneSimpleShape"/>
  <p:tag name="SCENECOLOR-FILL" val="Color_Theme"/>
  <p:tag name="SCENECOLOR-FILL-VALUE" val="3"/>
  <p:tag name="SCENECOLOR-TEXT" val="Color_Theme"/>
  <p:tag name="SCENECOLOR-TEXT-VALUE" val="4"/>
  <p:tag name="POCKET_APPLY_TIME" val="2021年4月8日"/>
  <p:tag name="POCKET_APPLY_TYPE" val="Slide"/>
  <p:tag name="RESOURCEID" val="637534853934290292"/>
  <p:tag name="SCENEID" val="637534853934290292"/>
  <p:tag name="SCENELINKIDS" val="2|3|4|5|6|7|8|9|10|11|12|13|14|15"/>
  <p:tag name="ANIMSTRING" val="s_63753485393429029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996537724"/>
  <p:tag name="POCKET_APPLY_TIME" val="2021年3月9日"/>
  <p:tag name="POCKET_APPLY_TYPE" val="Slide"/>
  <p:tag name="APPLYORDER" val="直接连接符 14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49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SCENESHAPETYPE" val="SceneShape"/>
  <p:tag name="SCENESHAPESUBTYPE" val="SceneSimpleShape"/>
  <p:tag name="SCENECOLOR-LINE" val="Color_Theme"/>
  <p:tag name="SCENECOLOR-LINE-VALUE" val="2"/>
  <p:tag name="POCKET_APPLY_TIME" val="2021年4月8日"/>
  <p:tag name="POCKET_APPLY_TYPE" val="Slide"/>
  <p:tag name="RESOURCEID" val="637534853934290292"/>
  <p:tag name="SCENEID" val="637534853934290292"/>
  <p:tag name="SCENELINKIDS" val="2|3|4|5|6|7|8|9|10|11|12|13|14|15"/>
  <p:tag name="ANIMSTRING" val="s_637534853934290292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SCENESHAPETYPE" val="SceneShape"/>
  <p:tag name="SCENESHAPESUBTYPE" val="SceneSimpleShape"/>
  <p:tag name="SCENECOLOR-LINE" val="Color_Theme"/>
  <p:tag name="SCENECOLOR-LINE-VALUE" val="2"/>
  <p:tag name="POCKET_APPLY_TIME" val="2021年4月8日"/>
  <p:tag name="POCKET_APPLY_TYPE" val="Slide"/>
  <p:tag name="RESOURCEID" val="637534853934290292"/>
  <p:tag name="SCENEID" val="637534853934290292"/>
  <p:tag name="SCENELINKIDS" val="2|3|4|5|6|7|8|9|10|11|12|13|14|15"/>
  <p:tag name="ANIMSTRING" val="s_637534853934290292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SCENESHAPETYPE" val="SceneShape"/>
  <p:tag name="SCENESHAPESUBTYPE" val="SceneSimpleShape"/>
  <p:tag name="SCENECOLOR-LINE" val="Color_Theme"/>
  <p:tag name="SCENECOLOR-LINE-VALUE" val="2"/>
  <p:tag name="POCKET_APPLY_TIME" val="2021年4月8日"/>
  <p:tag name="POCKET_APPLY_TYPE" val="Slide"/>
  <p:tag name="RESOURCEID" val="637534853934290292"/>
  <p:tag name="SCENEID" val="637534853934290292"/>
  <p:tag name="SCENELINKIDS" val="2|3|4|5|6|7|8|9|10|11|12|13|14|15"/>
  <p:tag name="ANIMSTRING" val="s_637534853934290292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SCENESHAPETYPE" val="SceneShape"/>
  <p:tag name="SCENESHAPESUBTYPE" val="SceneSimpleShape"/>
  <p:tag name="SCENECOLOR-LINE" val="Color_Theme"/>
  <p:tag name="SCENECOLOR-LINE-VALUE" val="2"/>
  <p:tag name="POCKET_APPLY_TIME" val="2021年4月8日"/>
  <p:tag name="POCKET_APPLY_TYPE" val="Slide"/>
  <p:tag name="RESOURCEID" val="637534853934290292"/>
  <p:tag name="SCENEID" val="637534853934290292"/>
  <p:tag name="SCENELINKIDS" val="2|3|4|5|6|7|8|9|10|11|12|13|14|15"/>
  <p:tag name="ANIMSTRING" val="s_637534853934290292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SCENESHAPETYPE" val="SceneShape"/>
  <p:tag name="SCENESHAPESUBTYPE" val="SceneSimpleShape"/>
  <p:tag name="SCENECOLOR-LINE" val="Color_Theme"/>
  <p:tag name="SCENECOLOR-LINE-VALUE" val="2"/>
  <p:tag name="POCKET_APPLY_TIME" val="2021年4月8日"/>
  <p:tag name="POCKET_APPLY_TYPE" val="Slide"/>
  <p:tag name="RESOURCEID" val="637534853934290292"/>
  <p:tag name="SCENEID" val="637534853934290292"/>
  <p:tag name="SCENELINKIDS" val="2|3|4|5|6|7|8|9|10|11|12|13|14|15"/>
  <p:tag name="ANIMSTRING" val="s_637534853934290292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SCENESHAPETYPE" val="SceneShape"/>
  <p:tag name="SCENESHAPESUBTYPE" val="SceneSimpleShape"/>
  <p:tag name="SCENECOLOR-LINE" val="Color_Theme"/>
  <p:tag name="SCENECOLOR-LINE-VALUE" val="2"/>
  <p:tag name="POCKET_APPLY_TIME" val="2021年4月8日"/>
  <p:tag name="POCKET_APPLY_TYPE" val="Slide"/>
  <p:tag name="RESOURCEID" val="637534853934290292"/>
  <p:tag name="SCENEID" val="637534853934290292"/>
  <p:tag name="SCENELINKIDS" val="2|3|4|5|6|7|8|9|10|11|12|13|14|15"/>
  <p:tag name="ANIMSTRING" val="s_637534853934290292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SCENESHAPETYPE" val="SceneShape"/>
  <p:tag name="SCENESHAPESUBTYPE" val="SceneSimpleShape"/>
  <p:tag name="SCENECOLOR-FILL" val="Color_Theme"/>
  <p:tag name="SCENECOLOR-FILL-VALUE" val="5"/>
  <p:tag name="SCENECOLOR-TEXT" val="Color_Theme"/>
  <p:tag name="SCENECOLOR-TEXT-VALUE" val="4"/>
  <p:tag name="POCKET_APPLY_TIME" val="2021年4月8日"/>
  <p:tag name="POCKET_APPLY_TYPE" val="Slide"/>
  <p:tag name="RESOURCEID" val="637534853934290292"/>
  <p:tag name="SCENEID" val="637534853934290292"/>
  <p:tag name="SCENELINKIDS" val="2|3|4|5|6|7|8|9|10|11|12|13|14|15"/>
  <p:tag name="ANIMSTRING" val="s_637534853934290292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SCENESHAPETYPE" val="SceneText"/>
  <p:tag name="SCENESHAPESUBTYPE" val="SceneTitleText"/>
  <p:tag name="SCENECOLOR-TEXT" val="Color_Theme"/>
  <p:tag name="SCENECOLOR-TEXT-VALUE" val="4"/>
  <p:tag name="POCKET_APPLY_TIME" val="2021年4月8日"/>
  <p:tag name="POCKET_APPLY_TYPE" val="Slide"/>
  <p:tag name="RESOURCEID" val="637534853934290292"/>
  <p:tag name="SCENEID" val="637534853934290292"/>
  <p:tag name="SCENELINKIDS" val="2|3|4|5|6|7|8|9|10|11|12|13|14|15"/>
  <p:tag name="ANIMSTRING" val="s_637534853934290292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SCENESHAPETYPE" val="SceneText"/>
  <p:tag name="SCENESHAPESUBTYPE" val="SceneTitleText"/>
  <p:tag name="SCENECOLOR-TEXT" val="Color_Theme"/>
  <p:tag name="SCENECOLOR-TEXT-VALUE" val="6"/>
  <p:tag name="POCKET_APPLY_TIME" val="2021年4月8日"/>
  <p:tag name="POCKET_APPLY_TYPE" val="Slide"/>
  <p:tag name="RESOURCEID" val="637534853934290292"/>
  <p:tag name="SCENEID" val="637534853934290292"/>
  <p:tag name="SCENELINKIDS" val="2|3|4|5|6|7|8|9|10|11|12|13|14|15"/>
  <p:tag name="ANIMSTRING" val="s_637534853934290292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SCENESHAPETYPE" val="SceneShape"/>
  <p:tag name="SCENESHAPESUBTYPE" val="SceneSimpleShape"/>
  <p:tag name="SCENECOLOR-LINE" val="Color_Theme"/>
  <p:tag name="SCENECOLOR-LINE-VALUE" val="6"/>
  <p:tag name="POCKET_APPLY_TIME" val="2021年4月8日"/>
  <p:tag name="POCKET_APPLY_TYPE" val="Slide"/>
  <p:tag name="RESOURCEID" val="637534853934290292"/>
  <p:tag name="SCENEID" val="637534853934290292"/>
  <p:tag name="SCENELINKIDS" val="2|3|4|5|6|7|8|9|10|11|12|13|14|15"/>
  <p:tag name="ANIMSTRING" val="s_63753485393429029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50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SCENESHAPETYPE" val="SceneShape"/>
  <p:tag name="SCENESHAPESUBTYPE" val="SceneSimpleShape"/>
  <p:tag name="SCENECOLOR-LINE" val="Color_Theme"/>
  <p:tag name="SCENECOLOR-LINE-VALUE" val="6"/>
  <p:tag name="POCKET_APPLY_TIME" val="2021年4月8日"/>
  <p:tag name="POCKET_APPLY_TYPE" val="Slide"/>
  <p:tag name="RESOURCEID" val="637534853934290292"/>
  <p:tag name="SCENEID" val="637534853934290292"/>
  <p:tag name="SCENELINKIDS" val="2|3|4|5|6|7|8|9|10|11|12|13|14|15"/>
  <p:tag name="ANIMSTRING" val="s_63753485393429029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51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52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53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54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55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56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57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58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996527724"/>
  <p:tag name="POCKET_APPLY_TIME" val="2021年3月9日"/>
  <p:tag name="POCKET_APPLY_TYPE" val="Slide"/>
  <p:tag name="APPLYORDER" val="直接连接符 16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59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60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61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64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65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66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67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68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43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68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996537724"/>
  <p:tag name="POCKET_APPLY_TIME" val="2021年3月9日"/>
  <p:tag name="POCKET_APPLY_TYPE" val="Slide"/>
  <p:tag name="APPLYORDER" val="直接连接符 18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43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53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39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1"/>
  <p:tag name="SCENECOLOR-TEXT" val="Color_Theme"/>
  <p:tag name="SCENECOLOR-TEXT-VALUE" val="2"/>
  <p:tag name="POCKET_APPLY_TIME" val="2021年3月9日"/>
  <p:tag name="POCKET_APPLY_TYPE" val="Slide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1"/>
  <p:tag name="SCENECOLOR-TEXT" val="Color_Theme"/>
  <p:tag name="SCENECOLOR-TEXT-VALUE" val="2"/>
  <p:tag name="POCKET_APPLY_TIME" val="2021年3月9日"/>
  <p:tag name="POCKET_APPLY_TYPE" val="Slide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996857743"/>
  <p:tag name="POCKET_APPLY_TIME" val="2021年3月9日"/>
  <p:tag name="POCKET_APPLY_TYPE" val="Slide"/>
  <p:tag name="APPLYORDER" val="直接连接符 77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996857811"/>
  <p:tag name="POCKET_APPLY_TIME" val="2021年3月9日"/>
  <p:tag name="POCKET_APPLY_TYPE" val="Slide"/>
  <p:tag name="APPLYORDER" val="直接连接符 78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996867743"/>
  <p:tag name="POCKET_APPLY_TIME" val="2021年3月9日"/>
  <p:tag name="POCKET_APPLY_TYPE" val="Slide"/>
  <p:tag name="APPLYORDER" val="直接连接符 79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996857743"/>
  <p:tag name="POCKET_APPLY_TIME" val="2021年3月9日"/>
  <p:tag name="POCKET_APPLY_TYPE" val="Slide"/>
  <p:tag name="APPLYORDER" val="直接连接符 80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996867789"/>
  <p:tag name="POCKET_APPLY_TIME" val="2021年3月9日"/>
  <p:tag name="POCKET_APPLY_TYPE" val="Slide"/>
  <p:tag name="APPLYORDER" val="直接连接符 81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996537724"/>
  <p:tag name="POCKET_APPLY_TIME" val="2021年3月9日"/>
  <p:tag name="POCKET_APPLY_TYPE" val="Slide"/>
  <p:tag name="APPLYORDER" val="直接连接符 20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996527724"/>
  <p:tag name="POCKET_APPLY_TIME" val="2021年3月9日"/>
  <p:tag name="POCKET_APPLY_TYPE" val="Slide"/>
  <p:tag name="APPLYORDER" val="直接连接符 82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996857811"/>
  <p:tag name="POCKET_APPLY_TIME" val="2021年3月9日"/>
  <p:tag name="POCKET_APPLY_TYPE" val="Slide"/>
  <p:tag name="APPLYORDER" val="直接连接符 83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996867743"/>
  <p:tag name="POCKET_APPLY_TIME" val="2021年3月9日"/>
  <p:tag name="POCKET_APPLY_TYPE" val="Slide"/>
  <p:tag name="APPLYORDER" val="直接连接符 84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996527724"/>
  <p:tag name="POCKET_APPLY_TIME" val="2021年3月9日"/>
  <p:tag name="POCKET_APPLY_TYPE" val="Slide"/>
  <p:tag name="APPLYORDER" val="直接连接符 85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86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87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88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89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90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91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996527724"/>
  <p:tag name="POCKET_APPLY_TIME" val="2021年3月9日"/>
  <p:tag name="POCKET_APPLY_TYPE" val="Slide"/>
  <p:tag name="APPLYORDER" val="直接连接符 22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11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12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13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14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15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16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17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18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19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996527724"/>
  <p:tag name="SCENECOLOR-TEXT" val="Color_Theme"/>
  <p:tag name="SCENECOLOR-TEXT-VALUE" val="2"/>
  <p:tag name="POCKET_APPLY_TIME" val="2021年3月9日"/>
  <p:tag name="POCKET_APPLY_TYPE" val="Slide"/>
  <p:tag name="APPLYORDER" val="椭圆 20"/>
  <p:tag name="RESOURCEID" val="637509251834008955"/>
  <p:tag name="SCENEID" val="637509251834008955"/>
  <p:tag name="ANIMSTRING" val="s_637509251834008955"/>
  <p:tag name="PA" val="v5.2.11"/>
  <p:tag name="SCENELINKIDS" val="2|3|4|5|6|7|8|9|10|11|12|13|14|15|16|17|18|19|20|21|22|23|24|25|26|27|28|29|30|31|32|33|34|35|36|37|38|39|40|41|42|43|44|45|46|47|48|49|50|51|52|53|54|55|56|57|58|59|60|61|62|63|64|65|66|67|68|69|70|71|72|73|74|75|76|77|78|79|80|81|82|83|84|85|86|87|88|89|90|91|92|93|94|95|96|97|98|99|100|101|102|103|104|105|106|107|108|109|110|111|112|113|114|115|116|117|118|119|120|121|122|123|124|125|126|127|128|129|130|131|132|133|134|135|136|137|138|139|140|141|142|143|144|145|146|147|148|149|150|155|152|153|15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36912879816737714.pa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36912872637527611.pa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36912880677336927.pa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36912900466980619.pa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36912879640579423.pa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36912894519075987.pa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637534836098105463</Template>
  <TotalTime>497</TotalTime>
  <Words>384</Words>
  <Application>Microsoft Office PowerPoint</Application>
  <PresentationFormat>宽屏</PresentationFormat>
  <Paragraphs>80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19</vt:i4>
      </vt:variant>
    </vt:vector>
  </HeadingPairs>
  <TitlesOfParts>
    <vt:vector size="41" baseType="lpstr">
      <vt:lpstr>Impact</vt:lpstr>
      <vt:lpstr>Wingdings</vt:lpstr>
      <vt:lpstr>Bahnschrift</vt:lpstr>
      <vt:lpstr>等线 Light</vt:lpstr>
      <vt:lpstr>段宁毛笔行书</vt:lpstr>
      <vt:lpstr>Product Sans</vt:lpstr>
      <vt:lpstr>思源宋体 CN Medium</vt:lpstr>
      <vt:lpstr>等线</vt:lpstr>
      <vt:lpstr>Segoe Script</vt:lpstr>
      <vt:lpstr>思源宋体 CN Heavy</vt:lpstr>
      <vt:lpstr>Steelfish Rg</vt:lpstr>
      <vt:lpstr>Monotype Corsiva</vt:lpstr>
      <vt:lpstr>华文行楷</vt:lpstr>
      <vt:lpstr>Calibri</vt:lpstr>
      <vt:lpstr>Arial</vt:lpstr>
      <vt:lpstr>Office 主题</vt:lpstr>
      <vt:lpstr>636912879816737714.paslide</vt:lpstr>
      <vt:lpstr>636912872637527611.paslide</vt:lpstr>
      <vt:lpstr>636912880677336927.paslide</vt:lpstr>
      <vt:lpstr>636912900466980619.paslide</vt:lpstr>
      <vt:lpstr>636912879640579423.paslide</vt:lpstr>
      <vt:lpstr>636912894519075987.paslide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阿满</dc:creator>
  <cp:lastModifiedBy>man bob</cp:lastModifiedBy>
  <cp:revision>43</cp:revision>
  <dcterms:created xsi:type="dcterms:W3CDTF">2021-03-16T07:49:31Z</dcterms:created>
  <dcterms:modified xsi:type="dcterms:W3CDTF">2021-04-08T10:00:10Z</dcterms:modified>
</cp:coreProperties>
</file>